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9" r:id="rId1"/>
    <p:sldMasterId id="2147483780" r:id="rId2"/>
    <p:sldMasterId id="2147483781" r:id="rId3"/>
    <p:sldMasterId id="2147483782" r:id="rId4"/>
  </p:sldMasterIdLst>
  <p:notesMasterIdLst>
    <p:notesMasterId r:id="rId21"/>
  </p:notesMasterIdLst>
  <p:sldIdLst>
    <p:sldId id="256" r:id="rId5"/>
    <p:sldId id="271"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24377650" cy="13716000"/>
  <p:notesSz cx="6858000" cy="9144000"/>
  <p:embeddedFontLst>
    <p:embeddedFont>
      <p:font typeface="Amatic SC" panose="00000500000000000000" pitchFamily="2" charset="-79"/>
      <p:regular r:id="rId22"/>
      <p:bold r:id="rId23"/>
    </p:embeddedFont>
    <p:embeddedFont>
      <p:font typeface="Calibri" panose="020F0502020204030204" pitchFamily="34" charset="0"/>
      <p:regular r:id="rId24"/>
      <p:bold r:id="rId25"/>
      <p:italic r:id="rId26"/>
      <p:boldItalic r:id="rId27"/>
    </p:embeddedFont>
    <p:embeddedFont>
      <p:font typeface="Helvetica Neue" panose="020B0604020202020204" charset="0"/>
      <p:regular r:id="rId28"/>
      <p:bold r:id="rId29"/>
      <p:italic r:id="rId30"/>
      <p:boldItalic r:id="rId31"/>
    </p:embeddedFont>
    <p:embeddedFont>
      <p:font typeface="Inconsolata" panose="020B0604020202020204" charset="0"/>
      <p:regular r:id="rId32"/>
      <p:bold r:id="rId33"/>
    </p:embeddedFont>
    <p:embeddedFont>
      <p:font typeface="Lato Light" panose="020F0302020204030203" charset="0"/>
      <p:regular r:id="rId34"/>
      <p:bold r:id="rId35"/>
      <p:italic r:id="rId36"/>
      <p:boldItalic r:id="rId37"/>
    </p:embeddedFont>
    <p:embeddedFont>
      <p:font typeface="Poppins" panose="020B0604020202020204" charset="0"/>
      <p:regular r:id="rId38"/>
      <p:bold r:id="rId39"/>
      <p:italic r:id="rId40"/>
      <p:boldItalic r:id="rId41"/>
    </p:embeddedFont>
    <p:embeddedFont>
      <p:font typeface="Poppins Medium" panose="020B0604020202020204" charset="0"/>
      <p:regular r:id="rId42"/>
      <p:bold r:id="rId43"/>
      <p:italic r:id="rId44"/>
      <p:boldItalic r:id="rId45"/>
    </p:embeddedFont>
    <p:embeddedFont>
      <p:font typeface="Quattrocento Sans" panose="020B0604020202020204" charset="0"/>
      <p:regular r:id="rId46"/>
      <p:bold r:id="rId47"/>
      <p:italic r:id="rId48"/>
      <p:boldItalic r:id="rId49"/>
    </p:embeddedFont>
    <p:embeddedFont>
      <p:font typeface="Roboto" panose="02000000000000000000" pitchFamily="2" charset="0"/>
      <p:regular r:id="rId50"/>
      <p:bold r:id="rId51"/>
      <p:italic r:id="rId52"/>
      <p:boldItalic r:id="rId53"/>
    </p:embeddedFont>
    <p:embeddedFont>
      <p:font typeface="Roboto Black" panose="02000000000000000000" pitchFamily="2" charset="0"/>
      <p:bold r:id="rId54"/>
      <p:boldItalic r:id="rId55"/>
    </p:embeddedFont>
    <p:embeddedFont>
      <p:font typeface="Roboto Light" panose="02000000000000000000" pitchFamily="2" charset="0"/>
      <p:regular r:id="rId56"/>
      <p:bold r:id="rId57"/>
      <p:italic r:id="rId58"/>
      <p:boldItalic r:id="rId59"/>
    </p:embeddedFont>
    <p:embeddedFont>
      <p:font typeface="Roboto Medium" panose="02000000000000000000" pitchFamily="2" charset="0"/>
      <p:regular r:id="rId60"/>
      <p:bold r:id="rId61"/>
      <p:italic r:id="rId62"/>
      <p:boldItalic r:id="rId63"/>
    </p:embeddedFont>
    <p:embeddedFont>
      <p:font typeface="Roboto Thin" panose="02000000000000000000"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666699"/>
    <a:srgbClr val="996600"/>
    <a:srgbClr val="3F0325"/>
    <a:srgbClr val="370B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19821E-8594-440D-A3AB-817941190094}">
  <a:tblStyle styleId="{F919821E-8594-440D-A3AB-8179411900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33" autoAdjust="0"/>
    <p:restoredTop sz="93400" autoAdjust="0"/>
  </p:normalViewPr>
  <p:slideViewPr>
    <p:cSldViewPr snapToGrid="0">
      <p:cViewPr varScale="1">
        <p:scale>
          <a:sx n="44" d="100"/>
          <a:sy n="44" d="100"/>
        </p:scale>
        <p:origin x="84" y="354"/>
      </p:cViewPr>
      <p:guideLst>
        <p:guide pos="958"/>
        <p:guide orient="horz" pos="8160"/>
        <p:guide orient="horz" pos="480"/>
        <p:guide pos="14398"/>
        <p:guide orient="horz" pos="3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font" Target="fonts/font5.fntdata"/><Relationship Id="rId21" Type="http://schemas.openxmlformats.org/officeDocument/2006/relationships/notesMaster" Target="notesMasters/notesMaster1.xml"/><Relationship Id="rId42" Type="http://schemas.openxmlformats.org/officeDocument/2006/relationships/font" Target="fonts/font21.fntdata"/><Relationship Id="rId47" Type="http://schemas.openxmlformats.org/officeDocument/2006/relationships/font" Target="fonts/font26.fntdata"/><Relationship Id="rId63" Type="http://schemas.openxmlformats.org/officeDocument/2006/relationships/font" Target="fonts/font42.fntdata"/><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font" Target="fonts/font8.fntdata"/><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3" Type="http://schemas.openxmlformats.org/officeDocument/2006/relationships/font" Target="fonts/font32.fntdata"/><Relationship Id="rId58" Type="http://schemas.openxmlformats.org/officeDocument/2006/relationships/font" Target="fonts/font37.fntdata"/><Relationship Id="rId66" Type="http://schemas.openxmlformats.org/officeDocument/2006/relationships/font" Target="fonts/font45.fntdata"/><Relationship Id="rId5" Type="http://schemas.openxmlformats.org/officeDocument/2006/relationships/slide" Target="slides/slide1.xml"/><Relationship Id="rId61" Type="http://schemas.openxmlformats.org/officeDocument/2006/relationships/font" Target="fonts/font40.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font" Target="fonts/font27.fntdata"/><Relationship Id="rId56" Type="http://schemas.openxmlformats.org/officeDocument/2006/relationships/font" Target="fonts/font35.fntdata"/><Relationship Id="rId64" Type="http://schemas.openxmlformats.org/officeDocument/2006/relationships/font" Target="fonts/font43.fntdata"/><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30.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font" Target="fonts/font25.fntdata"/><Relationship Id="rId59" Type="http://schemas.openxmlformats.org/officeDocument/2006/relationships/font" Target="fonts/font38.fntdata"/><Relationship Id="rId67" Type="http://schemas.openxmlformats.org/officeDocument/2006/relationships/font" Target="fonts/font46.fntdata"/><Relationship Id="rId20" Type="http://schemas.openxmlformats.org/officeDocument/2006/relationships/slide" Target="slides/slide16.xml"/><Relationship Id="rId41" Type="http://schemas.openxmlformats.org/officeDocument/2006/relationships/font" Target="fonts/font20.fntdata"/><Relationship Id="rId54" Type="http://schemas.openxmlformats.org/officeDocument/2006/relationships/font" Target="fonts/font33.fntdata"/><Relationship Id="rId62" Type="http://schemas.openxmlformats.org/officeDocument/2006/relationships/font" Target="fonts/font41.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font" Target="fonts/font28.fntdata"/><Relationship Id="rId57" Type="http://schemas.openxmlformats.org/officeDocument/2006/relationships/font" Target="fonts/font36.fntdata"/><Relationship Id="rId10" Type="http://schemas.openxmlformats.org/officeDocument/2006/relationships/slide" Target="slides/slide6.xml"/><Relationship Id="rId31" Type="http://schemas.openxmlformats.org/officeDocument/2006/relationships/font" Target="fonts/font10.fntdata"/><Relationship Id="rId44" Type="http://schemas.openxmlformats.org/officeDocument/2006/relationships/font" Target="fonts/font23.fntdata"/><Relationship Id="rId52" Type="http://schemas.openxmlformats.org/officeDocument/2006/relationships/font" Target="fonts/font31.fntdata"/><Relationship Id="rId60" Type="http://schemas.openxmlformats.org/officeDocument/2006/relationships/font" Target="fonts/font39.fntdata"/><Relationship Id="rId65" Type="http://schemas.openxmlformats.org/officeDocument/2006/relationships/font" Target="fonts/font44.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18.fntdata"/><Relationship Id="rId34" Type="http://schemas.openxmlformats.org/officeDocument/2006/relationships/font" Target="fonts/font13.fntdata"/><Relationship Id="rId50" Type="http://schemas.openxmlformats.org/officeDocument/2006/relationships/font" Target="fonts/font29.fntdata"/><Relationship Id="rId55" Type="http://schemas.openxmlformats.org/officeDocument/2006/relationships/font" Target="fonts/font3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1pPr>
            <a:lvl2pPr marL="914400" marR="0" lvl="1"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2pPr>
            <a:lvl3pPr marL="1371600" marR="0" lvl="2"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3pPr>
            <a:lvl4pPr marL="1828800" marR="0" lvl="3"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4pPr>
            <a:lvl5pPr marL="2286000" marR="0" lvl="4"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5pPr>
            <a:lvl6pPr marL="2743200" marR="0" lvl="5"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Lato Light"/>
                <a:ea typeface="Lato Light"/>
                <a:cs typeface="Lato Light"/>
                <a:sym typeface="Lato Light"/>
              </a:rPr>
              <a:t>‹#›</a:t>
            </a:fld>
            <a:endParaRPr sz="1200" b="0" i="0" u="none" strike="noStrike" cap="none">
              <a:solidFill>
                <a:schemeClr val="dk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630a814dc5_0_5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630a814dc5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g8bd883d690_5_51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1" name="Google Shape;2401;g8bd883d690_5_51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7"/>
        <p:cNvGrpSpPr/>
        <p:nvPr/>
      </p:nvGrpSpPr>
      <p:grpSpPr>
        <a:xfrm>
          <a:off x="0" y="0"/>
          <a:ext cx="0" cy="0"/>
          <a:chOff x="0" y="0"/>
          <a:chExt cx="0" cy="0"/>
        </a:xfrm>
      </p:grpSpPr>
      <p:sp>
        <p:nvSpPr>
          <p:cNvPr id="2408" name="Google Shape;2408;g8bd883d690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9" name="Google Shape;2409;g8bd883d690_0_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4"/>
        <p:cNvGrpSpPr/>
        <p:nvPr/>
      </p:nvGrpSpPr>
      <p:grpSpPr>
        <a:xfrm>
          <a:off x="0" y="0"/>
          <a:ext cx="0" cy="0"/>
          <a:chOff x="0" y="0"/>
          <a:chExt cx="0" cy="0"/>
        </a:xfrm>
      </p:grpSpPr>
      <p:sp>
        <p:nvSpPr>
          <p:cNvPr id="2415" name="Google Shape;2415;g8bd883d690_0_5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6" name="Google Shape;2416;g8bd883d690_0_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8bd883d690_0_5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3" name="Google Shape;2423;g8bd883d690_0_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8"/>
        <p:cNvGrpSpPr/>
        <p:nvPr/>
      </p:nvGrpSpPr>
      <p:grpSpPr>
        <a:xfrm>
          <a:off x="0" y="0"/>
          <a:ext cx="0" cy="0"/>
          <a:chOff x="0" y="0"/>
          <a:chExt cx="0" cy="0"/>
        </a:xfrm>
      </p:grpSpPr>
      <p:sp>
        <p:nvSpPr>
          <p:cNvPr id="2429" name="Google Shape;2429;g8bd883d690_5_514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0" name="Google Shape;2430;g8bd883d690_5_51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8bd883d690_0_6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8" name="Google Shape;2438;g8bd883d690_0_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8"/>
        <p:cNvGrpSpPr/>
        <p:nvPr/>
      </p:nvGrpSpPr>
      <p:grpSpPr>
        <a:xfrm>
          <a:off x="0" y="0"/>
          <a:ext cx="0" cy="0"/>
          <a:chOff x="0" y="0"/>
          <a:chExt cx="0" cy="0"/>
        </a:xfrm>
      </p:grpSpPr>
      <p:sp>
        <p:nvSpPr>
          <p:cNvPr id="2329" name="Google Shape;2329;g78303431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0" name="Google Shape;2330;g783034316d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1" name="Google Shape;2331;g783034316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g8bd883d690_5_411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3" name="Google Shape;2343;g8bd883d690_5_4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9"/>
        <p:cNvGrpSpPr/>
        <p:nvPr/>
      </p:nvGrpSpPr>
      <p:grpSpPr>
        <a:xfrm>
          <a:off x="0" y="0"/>
          <a:ext cx="0" cy="0"/>
          <a:chOff x="0" y="0"/>
          <a:chExt cx="0" cy="0"/>
        </a:xfrm>
      </p:grpSpPr>
      <p:sp>
        <p:nvSpPr>
          <p:cNvPr id="2350" name="Google Shape;2350;g8bd883d690_5_310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1" name="Google Shape;2351;g8bd883d690_5_3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g8bd883d690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0" name="Google Shape;2360;g8bd883d690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6"/>
        <p:cNvGrpSpPr/>
        <p:nvPr/>
      </p:nvGrpSpPr>
      <p:grpSpPr>
        <a:xfrm>
          <a:off x="0" y="0"/>
          <a:ext cx="0" cy="0"/>
          <a:chOff x="0" y="0"/>
          <a:chExt cx="0" cy="0"/>
        </a:xfrm>
      </p:grpSpPr>
      <p:sp>
        <p:nvSpPr>
          <p:cNvPr id="2367" name="Google Shape;2367;g8bd883d690_5_513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8" name="Google Shape;2368;g8bd883d690_5_5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
        <p:cNvGrpSpPr/>
        <p:nvPr/>
      </p:nvGrpSpPr>
      <p:grpSpPr>
        <a:xfrm>
          <a:off x="0" y="0"/>
          <a:ext cx="0" cy="0"/>
          <a:chOff x="0" y="0"/>
          <a:chExt cx="0" cy="0"/>
        </a:xfrm>
      </p:grpSpPr>
      <p:sp>
        <p:nvSpPr>
          <p:cNvPr id="2375" name="Google Shape;2375;g8bd883d690_0_2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6" name="Google Shape;2376;g8bd883d690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2"/>
        <p:cNvGrpSpPr/>
        <p:nvPr/>
      </p:nvGrpSpPr>
      <p:grpSpPr>
        <a:xfrm>
          <a:off x="0" y="0"/>
          <a:ext cx="0" cy="0"/>
          <a:chOff x="0" y="0"/>
          <a:chExt cx="0" cy="0"/>
        </a:xfrm>
      </p:grpSpPr>
      <p:sp>
        <p:nvSpPr>
          <p:cNvPr id="2383" name="Google Shape;2383;g8bd883d690_0_3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4" name="Google Shape;2384;g8bd883d690_0_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8bd883d690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2" name="Google Shape;2392;g8bd883d690_0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85" name="Google Shape;85;p12"/>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86" name="Google Shape;86;p1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87" name="Google Shape;87;p1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593"/>
        <p:cNvGrpSpPr/>
        <p:nvPr/>
      </p:nvGrpSpPr>
      <p:grpSpPr>
        <a:xfrm>
          <a:off x="0" y="0"/>
          <a:ext cx="0" cy="0"/>
          <a:chOff x="0" y="0"/>
          <a:chExt cx="0" cy="0"/>
        </a:xfrm>
      </p:grpSpPr>
      <p:sp>
        <p:nvSpPr>
          <p:cNvPr id="1594" name="Google Shape;1594;p104"/>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95" name="Google Shape;1595;p10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6" name="Google Shape;1596;p10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97" name="Google Shape;1597;p10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98" name="Google Shape;1598;p10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99" name="Google Shape;1599;p10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00" name="Google Shape;1600;p10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601" name="Google Shape;1601;p104"/>
          <p:cNvGrpSpPr/>
          <p:nvPr/>
        </p:nvGrpSpPr>
        <p:grpSpPr>
          <a:xfrm>
            <a:off x="1218958" y="3066140"/>
            <a:ext cx="1901385" cy="1190462"/>
            <a:chOff x="457200" y="1466425"/>
            <a:chExt cx="776900" cy="486300"/>
          </a:xfrm>
        </p:grpSpPr>
        <p:sp>
          <p:nvSpPr>
            <p:cNvPr id="1602" name="Google Shape;160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603" name="Google Shape;160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04" name="Google Shape;1604;p104"/>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05" name="Google Shape;1605;p104"/>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06" name="Google Shape;1606;p104"/>
          <p:cNvGrpSpPr/>
          <p:nvPr/>
        </p:nvGrpSpPr>
        <p:grpSpPr>
          <a:xfrm>
            <a:off x="1218958" y="4459807"/>
            <a:ext cx="1901385" cy="1190462"/>
            <a:chOff x="457200" y="1466425"/>
            <a:chExt cx="776900" cy="486300"/>
          </a:xfrm>
        </p:grpSpPr>
        <p:sp>
          <p:nvSpPr>
            <p:cNvPr id="1607" name="Google Shape;1607;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608" name="Google Shape;1608;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09" name="Google Shape;1609;p104"/>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10" name="Google Shape;1610;p104"/>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11" name="Google Shape;1611;p104"/>
          <p:cNvGrpSpPr/>
          <p:nvPr/>
        </p:nvGrpSpPr>
        <p:grpSpPr>
          <a:xfrm>
            <a:off x="1218892" y="5854874"/>
            <a:ext cx="1901385" cy="1190462"/>
            <a:chOff x="457200" y="1466425"/>
            <a:chExt cx="776900" cy="486300"/>
          </a:xfrm>
        </p:grpSpPr>
        <p:sp>
          <p:nvSpPr>
            <p:cNvPr id="1612" name="Google Shape;161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13" name="Google Shape;161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14" name="Google Shape;1614;p104"/>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15" name="Google Shape;1615;p104"/>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16" name="Google Shape;1616;p104"/>
          <p:cNvGrpSpPr/>
          <p:nvPr/>
        </p:nvGrpSpPr>
        <p:grpSpPr>
          <a:xfrm>
            <a:off x="1218892" y="7248540"/>
            <a:ext cx="1901385" cy="1190462"/>
            <a:chOff x="457200" y="1466425"/>
            <a:chExt cx="776900" cy="486300"/>
          </a:xfrm>
        </p:grpSpPr>
        <p:sp>
          <p:nvSpPr>
            <p:cNvPr id="1617" name="Google Shape;1617;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18" name="Google Shape;1618;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19" name="Google Shape;1619;p104"/>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20" name="Google Shape;1620;p104"/>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21" name="Google Shape;1621;p104"/>
          <p:cNvGrpSpPr/>
          <p:nvPr/>
        </p:nvGrpSpPr>
        <p:grpSpPr>
          <a:xfrm>
            <a:off x="1218958" y="8642207"/>
            <a:ext cx="1901385" cy="1190462"/>
            <a:chOff x="457200" y="1466425"/>
            <a:chExt cx="776900" cy="486300"/>
          </a:xfrm>
        </p:grpSpPr>
        <p:sp>
          <p:nvSpPr>
            <p:cNvPr id="1622" name="Google Shape;162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23" name="Google Shape;162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24" name="Google Shape;1624;p104"/>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25" name="Google Shape;1625;p104"/>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26" name="Google Shape;1626;p104"/>
          <p:cNvGrpSpPr/>
          <p:nvPr/>
        </p:nvGrpSpPr>
        <p:grpSpPr>
          <a:xfrm>
            <a:off x="1218958" y="10035874"/>
            <a:ext cx="1901385" cy="1190462"/>
            <a:chOff x="457200" y="1466425"/>
            <a:chExt cx="776900" cy="486300"/>
          </a:xfrm>
        </p:grpSpPr>
        <p:sp>
          <p:nvSpPr>
            <p:cNvPr id="1627" name="Google Shape;1627;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28" name="Google Shape;1628;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29" name="Google Shape;1629;p104"/>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0" name="Google Shape;1630;p104"/>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31" name="Google Shape;1631;p104"/>
          <p:cNvGrpSpPr/>
          <p:nvPr/>
        </p:nvGrpSpPr>
        <p:grpSpPr>
          <a:xfrm>
            <a:off x="1218958" y="11497607"/>
            <a:ext cx="1901385" cy="1190462"/>
            <a:chOff x="457200" y="1466425"/>
            <a:chExt cx="776900" cy="486300"/>
          </a:xfrm>
        </p:grpSpPr>
        <p:sp>
          <p:nvSpPr>
            <p:cNvPr id="1632" name="Google Shape;163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33" name="Google Shape;163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34" name="Google Shape;1634;p104"/>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635"/>
        <p:cNvGrpSpPr/>
        <p:nvPr/>
      </p:nvGrpSpPr>
      <p:grpSpPr>
        <a:xfrm>
          <a:off x="0" y="0"/>
          <a:ext cx="0" cy="0"/>
          <a:chOff x="0" y="0"/>
          <a:chExt cx="0" cy="0"/>
        </a:xfrm>
      </p:grpSpPr>
      <p:sp>
        <p:nvSpPr>
          <p:cNvPr id="1636" name="Google Shape;1636;p10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7" name="Google Shape;1637;p10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38" name="Google Shape;1638;p10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39" name="Google Shape;1639;p10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640" name="Google Shape;1640;p10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41" name="Google Shape;1641;p10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42" name="Google Shape;1642;p105"/>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43" name="Google Shape;1643;p105"/>
          <p:cNvGrpSpPr/>
          <p:nvPr/>
        </p:nvGrpSpPr>
        <p:grpSpPr>
          <a:xfrm>
            <a:off x="1219475" y="10328151"/>
            <a:ext cx="1606396" cy="1005814"/>
            <a:chOff x="457200" y="1466425"/>
            <a:chExt cx="776900" cy="486300"/>
          </a:xfrm>
        </p:grpSpPr>
        <p:sp>
          <p:nvSpPr>
            <p:cNvPr id="1644" name="Google Shape;164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45" name="Google Shape;164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46" name="Google Shape;1646;p105"/>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47" name="Google Shape;1647;p105"/>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48" name="Google Shape;1648;p105"/>
          <p:cNvGrpSpPr/>
          <p:nvPr/>
        </p:nvGrpSpPr>
        <p:grpSpPr>
          <a:xfrm>
            <a:off x="1219175" y="11496427"/>
            <a:ext cx="1606396" cy="1005814"/>
            <a:chOff x="457200" y="1466425"/>
            <a:chExt cx="776900" cy="486300"/>
          </a:xfrm>
        </p:grpSpPr>
        <p:sp>
          <p:nvSpPr>
            <p:cNvPr id="1649" name="Google Shape;164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50" name="Google Shape;165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51" name="Google Shape;1651;p105"/>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52" name="Google Shape;1652;p105"/>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53" name="Google Shape;1653;p105"/>
          <p:cNvGrpSpPr/>
          <p:nvPr/>
        </p:nvGrpSpPr>
        <p:grpSpPr>
          <a:xfrm>
            <a:off x="1219342" y="7991151"/>
            <a:ext cx="1606396" cy="1005814"/>
            <a:chOff x="457200" y="1466425"/>
            <a:chExt cx="776900" cy="486300"/>
          </a:xfrm>
        </p:grpSpPr>
        <p:sp>
          <p:nvSpPr>
            <p:cNvPr id="1654" name="Google Shape;165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55" name="Google Shape;165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56" name="Google Shape;1656;p105"/>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57" name="Google Shape;1657;p105"/>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58" name="Google Shape;1658;p105"/>
          <p:cNvGrpSpPr/>
          <p:nvPr/>
        </p:nvGrpSpPr>
        <p:grpSpPr>
          <a:xfrm>
            <a:off x="1219042" y="9159427"/>
            <a:ext cx="1606396" cy="1005814"/>
            <a:chOff x="457200" y="1466425"/>
            <a:chExt cx="776900" cy="486300"/>
          </a:xfrm>
        </p:grpSpPr>
        <p:sp>
          <p:nvSpPr>
            <p:cNvPr id="1659" name="Google Shape;165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60" name="Google Shape;166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61" name="Google Shape;1661;p105"/>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62" name="Google Shape;1662;p105"/>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63" name="Google Shape;1663;p105"/>
          <p:cNvGrpSpPr/>
          <p:nvPr/>
        </p:nvGrpSpPr>
        <p:grpSpPr>
          <a:xfrm>
            <a:off x="1219408" y="5694151"/>
            <a:ext cx="1606396" cy="1005814"/>
            <a:chOff x="457200" y="1466425"/>
            <a:chExt cx="776900" cy="486300"/>
          </a:xfrm>
        </p:grpSpPr>
        <p:sp>
          <p:nvSpPr>
            <p:cNvPr id="1664" name="Google Shape;166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65" name="Google Shape;166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66" name="Google Shape;1666;p105"/>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67" name="Google Shape;1667;p105"/>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68" name="Google Shape;1668;p105"/>
          <p:cNvGrpSpPr/>
          <p:nvPr/>
        </p:nvGrpSpPr>
        <p:grpSpPr>
          <a:xfrm>
            <a:off x="1219108" y="6862427"/>
            <a:ext cx="1606396" cy="1005814"/>
            <a:chOff x="457200" y="1466425"/>
            <a:chExt cx="776900" cy="486300"/>
          </a:xfrm>
        </p:grpSpPr>
        <p:sp>
          <p:nvSpPr>
            <p:cNvPr id="1669" name="Google Shape;166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70" name="Google Shape;167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71" name="Google Shape;1671;p105"/>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2" name="Google Shape;1672;p105"/>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73" name="Google Shape;1673;p105"/>
          <p:cNvGrpSpPr/>
          <p:nvPr/>
        </p:nvGrpSpPr>
        <p:grpSpPr>
          <a:xfrm>
            <a:off x="1219275" y="3357151"/>
            <a:ext cx="1606396" cy="1005814"/>
            <a:chOff x="457200" y="1466425"/>
            <a:chExt cx="776900" cy="486300"/>
          </a:xfrm>
        </p:grpSpPr>
        <p:sp>
          <p:nvSpPr>
            <p:cNvPr id="1674" name="Google Shape;167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675" name="Google Shape;167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76" name="Google Shape;1676;p105"/>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7" name="Google Shape;1677;p105"/>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78" name="Google Shape;1678;p105"/>
          <p:cNvGrpSpPr/>
          <p:nvPr/>
        </p:nvGrpSpPr>
        <p:grpSpPr>
          <a:xfrm>
            <a:off x="1218975" y="4525427"/>
            <a:ext cx="1606396" cy="1005814"/>
            <a:chOff x="457200" y="1466425"/>
            <a:chExt cx="776900" cy="486300"/>
          </a:xfrm>
        </p:grpSpPr>
        <p:sp>
          <p:nvSpPr>
            <p:cNvPr id="1679" name="Google Shape;167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680" name="Google Shape;168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81" name="Google Shape;1681;p105"/>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682"/>
        <p:cNvGrpSpPr/>
        <p:nvPr/>
      </p:nvGrpSpPr>
      <p:grpSpPr>
        <a:xfrm>
          <a:off x="0" y="0"/>
          <a:ext cx="0" cy="0"/>
          <a:chOff x="0" y="0"/>
          <a:chExt cx="0" cy="0"/>
        </a:xfrm>
      </p:grpSpPr>
      <p:sp>
        <p:nvSpPr>
          <p:cNvPr id="1683" name="Google Shape;1683;p10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84" name="Google Shape;1684;p10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85" name="Google Shape;1685;p10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86" name="Google Shape;1686;p10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687" name="Google Shape;1687;p10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88" name="Google Shape;1688;p10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89" name="Google Shape;1689;p106"/>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90" name="Google Shape;1690;p106"/>
          <p:cNvGrpSpPr/>
          <p:nvPr/>
        </p:nvGrpSpPr>
        <p:grpSpPr>
          <a:xfrm>
            <a:off x="1219475" y="10328151"/>
            <a:ext cx="1606396" cy="1005814"/>
            <a:chOff x="457200" y="1466425"/>
            <a:chExt cx="776900" cy="486300"/>
          </a:xfrm>
        </p:grpSpPr>
        <p:sp>
          <p:nvSpPr>
            <p:cNvPr id="1691" name="Google Shape;1691;p106"/>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92" name="Google Shape;1692;p106"/>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93" name="Google Shape;1693;p106"/>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94" name="Google Shape;1694;p106"/>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95" name="Google Shape;1695;p106"/>
          <p:cNvGrpSpPr/>
          <p:nvPr/>
        </p:nvGrpSpPr>
        <p:grpSpPr>
          <a:xfrm>
            <a:off x="1219175" y="11496427"/>
            <a:ext cx="1606396" cy="1005814"/>
            <a:chOff x="457200" y="1466425"/>
            <a:chExt cx="776900" cy="486300"/>
          </a:xfrm>
        </p:grpSpPr>
        <p:sp>
          <p:nvSpPr>
            <p:cNvPr id="1696" name="Google Shape;1696;p10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97" name="Google Shape;1697;p10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98" name="Google Shape;1698;p106"/>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99" name="Google Shape;1699;p106"/>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00" name="Google Shape;1700;p106"/>
          <p:cNvGrpSpPr/>
          <p:nvPr/>
        </p:nvGrpSpPr>
        <p:grpSpPr>
          <a:xfrm>
            <a:off x="1219342" y="7991151"/>
            <a:ext cx="1606396" cy="1005814"/>
            <a:chOff x="457200" y="1466425"/>
            <a:chExt cx="776900" cy="486300"/>
          </a:xfrm>
        </p:grpSpPr>
        <p:sp>
          <p:nvSpPr>
            <p:cNvPr id="1701" name="Google Shape;1701;p106"/>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702" name="Google Shape;1702;p106"/>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03" name="Google Shape;1703;p106"/>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4" name="Google Shape;1704;p106"/>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05" name="Google Shape;1705;p106"/>
          <p:cNvGrpSpPr/>
          <p:nvPr/>
        </p:nvGrpSpPr>
        <p:grpSpPr>
          <a:xfrm>
            <a:off x="1219042" y="9159427"/>
            <a:ext cx="1606396" cy="1005814"/>
            <a:chOff x="457200" y="1466425"/>
            <a:chExt cx="776900" cy="486300"/>
          </a:xfrm>
        </p:grpSpPr>
        <p:sp>
          <p:nvSpPr>
            <p:cNvPr id="1706" name="Google Shape;1706;p106"/>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707" name="Google Shape;1707;p106"/>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08" name="Google Shape;1708;p106"/>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9" name="Google Shape;1709;p106"/>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10" name="Google Shape;1710;p106"/>
          <p:cNvGrpSpPr/>
          <p:nvPr/>
        </p:nvGrpSpPr>
        <p:grpSpPr>
          <a:xfrm>
            <a:off x="1219408" y="5694151"/>
            <a:ext cx="1606396" cy="1005814"/>
            <a:chOff x="457200" y="1466425"/>
            <a:chExt cx="776900" cy="486300"/>
          </a:xfrm>
        </p:grpSpPr>
        <p:sp>
          <p:nvSpPr>
            <p:cNvPr id="1711" name="Google Shape;1711;p106"/>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12" name="Google Shape;1712;p106"/>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13" name="Google Shape;1713;p106"/>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14" name="Google Shape;1714;p106"/>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15" name="Google Shape;1715;p106"/>
          <p:cNvGrpSpPr/>
          <p:nvPr/>
        </p:nvGrpSpPr>
        <p:grpSpPr>
          <a:xfrm>
            <a:off x="1219108" y="6862427"/>
            <a:ext cx="1606396" cy="1005814"/>
            <a:chOff x="457200" y="1466425"/>
            <a:chExt cx="776900" cy="486300"/>
          </a:xfrm>
        </p:grpSpPr>
        <p:sp>
          <p:nvSpPr>
            <p:cNvPr id="1716" name="Google Shape;1716;p10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17" name="Google Shape;1717;p10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18" name="Google Shape;1718;p106"/>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19" name="Google Shape;1719;p106"/>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20" name="Google Shape;1720;p106"/>
          <p:cNvGrpSpPr/>
          <p:nvPr/>
        </p:nvGrpSpPr>
        <p:grpSpPr>
          <a:xfrm>
            <a:off x="1219275" y="3357151"/>
            <a:ext cx="1606396" cy="1005814"/>
            <a:chOff x="457200" y="1466425"/>
            <a:chExt cx="776900" cy="486300"/>
          </a:xfrm>
        </p:grpSpPr>
        <p:sp>
          <p:nvSpPr>
            <p:cNvPr id="1721" name="Google Shape;1721;p106"/>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22" name="Google Shape;1722;p106"/>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23" name="Google Shape;1723;p106"/>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24" name="Google Shape;1724;p106"/>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25" name="Google Shape;1725;p106"/>
          <p:cNvGrpSpPr/>
          <p:nvPr/>
        </p:nvGrpSpPr>
        <p:grpSpPr>
          <a:xfrm>
            <a:off x="1218975" y="4525427"/>
            <a:ext cx="1606396" cy="1005814"/>
            <a:chOff x="457200" y="1466425"/>
            <a:chExt cx="776900" cy="486300"/>
          </a:xfrm>
        </p:grpSpPr>
        <p:sp>
          <p:nvSpPr>
            <p:cNvPr id="1726" name="Google Shape;1726;p106"/>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27" name="Google Shape;1727;p106"/>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28" name="Google Shape;1728;p106"/>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729"/>
        <p:cNvGrpSpPr/>
        <p:nvPr/>
      </p:nvGrpSpPr>
      <p:grpSpPr>
        <a:xfrm>
          <a:off x="0" y="0"/>
          <a:ext cx="0" cy="0"/>
          <a:chOff x="0" y="0"/>
          <a:chExt cx="0" cy="0"/>
        </a:xfrm>
      </p:grpSpPr>
      <p:sp>
        <p:nvSpPr>
          <p:cNvPr id="1730" name="Google Shape;1730;p10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31" name="Google Shape;1731;p10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32" name="Google Shape;1732;p10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33" name="Google Shape;1733;p10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34" name="Google Shape;1734;p10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35" name="Google Shape;1735;p10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36" name="Google Shape;1736;p107"/>
          <p:cNvGrpSpPr/>
          <p:nvPr/>
        </p:nvGrpSpPr>
        <p:grpSpPr>
          <a:xfrm>
            <a:off x="1218833" y="3586941"/>
            <a:ext cx="1421954" cy="1422613"/>
            <a:chOff x="457200" y="1378813"/>
            <a:chExt cx="695400" cy="695450"/>
          </a:xfrm>
        </p:grpSpPr>
        <p:sp>
          <p:nvSpPr>
            <p:cNvPr id="1737" name="Google Shape;1737;p107"/>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38" name="Google Shape;1738;p107"/>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39" name="Google Shape;1739;p107"/>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40" name="Google Shape;1740;p107"/>
          <p:cNvSpPr txBox="1">
            <a:spLocks noGrp="1"/>
          </p:cNvSpPr>
          <p:nvPr>
            <p:ph type="subTitle" idx="3"/>
          </p:nvPr>
        </p:nvSpPr>
        <p:spPr>
          <a:xfrm>
            <a:off x="1930897"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41" name="Google Shape;1741;p107"/>
          <p:cNvGrpSpPr/>
          <p:nvPr/>
        </p:nvGrpSpPr>
        <p:grpSpPr>
          <a:xfrm>
            <a:off x="8811455" y="3586941"/>
            <a:ext cx="1421954" cy="1422613"/>
            <a:chOff x="457200" y="1378813"/>
            <a:chExt cx="695400" cy="695450"/>
          </a:xfrm>
        </p:grpSpPr>
        <p:sp>
          <p:nvSpPr>
            <p:cNvPr id="1742" name="Google Shape;1742;p107"/>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43" name="Google Shape;1743;p107"/>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44" name="Google Shape;1744;p107"/>
          <p:cNvSpPr/>
          <p:nvPr/>
        </p:nvSpPr>
        <p:spPr>
          <a:xfrm flipH="1">
            <a:off x="9523533"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45" name="Google Shape;1745;p107"/>
          <p:cNvSpPr txBox="1">
            <a:spLocks noGrp="1"/>
          </p:cNvSpPr>
          <p:nvPr>
            <p:ph type="subTitle" idx="4"/>
          </p:nvPr>
        </p:nvSpPr>
        <p:spPr>
          <a:xfrm>
            <a:off x="9523519"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46" name="Google Shape;1746;p107"/>
          <p:cNvGrpSpPr/>
          <p:nvPr/>
        </p:nvGrpSpPr>
        <p:grpSpPr>
          <a:xfrm>
            <a:off x="16353290" y="3588941"/>
            <a:ext cx="1421954" cy="1422613"/>
            <a:chOff x="457200" y="1378813"/>
            <a:chExt cx="695400" cy="695450"/>
          </a:xfrm>
        </p:grpSpPr>
        <p:sp>
          <p:nvSpPr>
            <p:cNvPr id="1747" name="Google Shape;1747;p107"/>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48" name="Google Shape;1748;p107"/>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49" name="Google Shape;1749;p107"/>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50" name="Google Shape;1750;p107"/>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751"/>
        <p:cNvGrpSpPr/>
        <p:nvPr/>
      </p:nvGrpSpPr>
      <p:grpSpPr>
        <a:xfrm>
          <a:off x="0" y="0"/>
          <a:ext cx="0" cy="0"/>
          <a:chOff x="0" y="0"/>
          <a:chExt cx="0" cy="0"/>
        </a:xfrm>
      </p:grpSpPr>
      <p:pic>
        <p:nvPicPr>
          <p:cNvPr id="1752" name="Google Shape;1752;p108"/>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1753" name="Google Shape;1753;p10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54" name="Google Shape;1754;p10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55" name="Google Shape;1755;p10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56" name="Google Shape;1756;p10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57" name="Google Shape;1757;p10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8" name="Google Shape;1758;p108"/>
          <p:cNvSpPr txBox="1">
            <a:spLocks noGrp="1"/>
          </p:cNvSpPr>
          <p:nvPr>
            <p:ph type="subTitle" idx="2"/>
          </p:nvPr>
        </p:nvSpPr>
        <p:spPr>
          <a:xfrm>
            <a:off x="-32791" y="4273200"/>
            <a:ext cx="11459400" cy="8804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9" name="Google Shape;1759;p108"/>
          <p:cNvSpPr/>
          <p:nvPr/>
        </p:nvSpPr>
        <p:spPr>
          <a:xfrm>
            <a:off x="13159970" y="2373733"/>
            <a:ext cx="7167000" cy="12711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1760" name="Google Shape;1760;p108"/>
          <p:cNvSpPr/>
          <p:nvPr/>
        </p:nvSpPr>
        <p:spPr>
          <a:xfrm rot="10800000">
            <a:off x="13523063" y="3410502"/>
            <a:ext cx="695897" cy="385851"/>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61" name="Google Shape;1761;p108"/>
          <p:cNvSpPr/>
          <p:nvPr/>
        </p:nvSpPr>
        <p:spPr>
          <a:xfrm>
            <a:off x="1219004" y="2367800"/>
            <a:ext cx="7167000" cy="1271100"/>
          </a:xfrm>
          <a:prstGeom prst="roundRect">
            <a:avLst>
              <a:gd name="adj" fmla="val 16667"/>
            </a:avLst>
          </a:prstGeom>
          <a:solidFill>
            <a:srgbClr val="3D85C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1762" name="Google Shape;1762;p108"/>
          <p:cNvSpPr/>
          <p:nvPr/>
        </p:nvSpPr>
        <p:spPr>
          <a:xfrm rot="10800000">
            <a:off x="1533903" y="3404535"/>
            <a:ext cx="603806" cy="385851"/>
          </a:xfrm>
          <a:prstGeom prst="flowChartExtract">
            <a:avLst/>
          </a:prstGeom>
          <a:solidFill>
            <a:srgbClr val="3D85C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63" name="Google Shape;1763;p108"/>
          <p:cNvSpPr txBox="1">
            <a:spLocks noGrp="1"/>
          </p:cNvSpPr>
          <p:nvPr>
            <p:ph type="subTitle" idx="3"/>
          </p:nvPr>
        </p:nvSpPr>
        <p:spPr>
          <a:xfrm>
            <a:off x="11908365" y="4279200"/>
            <a:ext cx="11459400" cy="8804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764"/>
        <p:cNvGrpSpPr/>
        <p:nvPr/>
      </p:nvGrpSpPr>
      <p:grpSpPr>
        <a:xfrm>
          <a:off x="0" y="0"/>
          <a:ext cx="0" cy="0"/>
          <a:chOff x="0" y="0"/>
          <a:chExt cx="0" cy="0"/>
        </a:xfrm>
      </p:grpSpPr>
      <p:sp>
        <p:nvSpPr>
          <p:cNvPr id="1765" name="Google Shape;1765;p10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66" name="Google Shape;1766;p10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67" name="Google Shape;1767;p10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68" name="Google Shape;1768;p10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69" name="Google Shape;1769;p10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70" name="Google Shape;1770;p10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71" name="Google Shape;1771;p109"/>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772" name="Google Shape;1772;p109"/>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3" name="Google Shape;1773;p109"/>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4" name="Google Shape;1774;p109"/>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5" name="Google Shape;1775;p109"/>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6" name="Google Shape;1776;p109"/>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777" name="Google Shape;1777;p109"/>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778" name="Google Shape;1778;p109"/>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9" name="Google Shape;1779;p109"/>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0" name="Google Shape;1780;p109"/>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1" name="Google Shape;1781;p109"/>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2" name="Google Shape;1782;p109"/>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783" name="Google Shape;1783;p109"/>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784" name="Google Shape;1784;p109"/>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5" name="Google Shape;1785;p109"/>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6" name="Google Shape;1786;p109"/>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7" name="Google Shape;1787;p109"/>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a:endParaRPr/>
          </a:p>
        </p:txBody>
      </p:sp>
      <p:sp>
        <p:nvSpPr>
          <p:cNvPr id="1788" name="Google Shape;1788;p109"/>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9" name="Google Shape;1789;p109"/>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0" name="Google Shape;1790;p109"/>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791"/>
        <p:cNvGrpSpPr/>
        <p:nvPr/>
      </p:nvGrpSpPr>
      <p:grpSpPr>
        <a:xfrm>
          <a:off x="0" y="0"/>
          <a:ext cx="0" cy="0"/>
          <a:chOff x="0" y="0"/>
          <a:chExt cx="0" cy="0"/>
        </a:xfrm>
      </p:grpSpPr>
      <p:sp>
        <p:nvSpPr>
          <p:cNvPr id="1792" name="Google Shape;1792;p110"/>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93" name="Google Shape;1793;p11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4" name="Google Shape;1794;p11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95" name="Google Shape;1795;p11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96" name="Google Shape;1796;p11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97" name="Google Shape;1797;p11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98" name="Google Shape;1798;p11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9" name="Google Shape;1799;p110"/>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0" name="Google Shape;1800;p110"/>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1" name="Google Shape;1801;p110"/>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2" name="Google Shape;1802;p110"/>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3" name="Google Shape;1803;p110"/>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4" name="Google Shape;1804;p110"/>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5" name="Google Shape;1805;p110"/>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06" name="Google Shape;1806;p110"/>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07" name="Google Shape;1807;p110"/>
          <p:cNvPicPr preferRelativeResize="0"/>
          <p:nvPr/>
        </p:nvPicPr>
        <p:blipFill rotWithShape="1">
          <a:blip r:embed="rId3">
            <a:alphaModFix/>
          </a:blip>
          <a:srcRect t="228" b="238"/>
          <a:stretch/>
        </p:blipFill>
        <p:spPr>
          <a:xfrm>
            <a:off x="1145750" y="5938928"/>
            <a:ext cx="2094299" cy="1617978"/>
          </a:xfrm>
          <a:prstGeom prst="rect">
            <a:avLst/>
          </a:prstGeom>
          <a:noFill/>
          <a:ln>
            <a:noFill/>
          </a:ln>
        </p:spPr>
      </p:pic>
      <p:pic>
        <p:nvPicPr>
          <p:cNvPr id="1808" name="Google Shape;1808;p110"/>
          <p:cNvPicPr preferRelativeResize="0"/>
          <p:nvPr/>
        </p:nvPicPr>
        <p:blipFill rotWithShape="1">
          <a:blip r:embed="rId3">
            <a:alphaModFix/>
          </a:blip>
          <a:srcRect t="228" b="238"/>
          <a:stretch/>
        </p:blipFill>
        <p:spPr>
          <a:xfrm>
            <a:off x="1152516" y="10444195"/>
            <a:ext cx="2094299" cy="1617978"/>
          </a:xfrm>
          <a:prstGeom prst="rect">
            <a:avLst/>
          </a:prstGeom>
          <a:noFill/>
          <a:ln>
            <a:noFill/>
          </a:ln>
        </p:spPr>
      </p:pic>
      <p:pic>
        <p:nvPicPr>
          <p:cNvPr id="1809" name="Google Shape;1809;p110"/>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810"/>
        <p:cNvGrpSpPr/>
        <p:nvPr/>
      </p:nvGrpSpPr>
      <p:grpSpPr>
        <a:xfrm>
          <a:off x="0" y="0"/>
          <a:ext cx="0" cy="0"/>
          <a:chOff x="0" y="0"/>
          <a:chExt cx="0" cy="0"/>
        </a:xfrm>
      </p:grpSpPr>
      <p:sp>
        <p:nvSpPr>
          <p:cNvPr id="1811" name="Google Shape;1811;p111"/>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12" name="Google Shape;1812;p11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3" name="Google Shape;1813;p11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14" name="Google Shape;1814;p11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15" name="Google Shape;1815;p11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16" name="Google Shape;1816;p11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17" name="Google Shape;1817;p11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8" name="Google Shape;1818;p111"/>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9" name="Google Shape;1819;p111"/>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0" name="Google Shape;1820;p111"/>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1" name="Google Shape;1821;p111"/>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2" name="Google Shape;1822;p111"/>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3" name="Google Shape;1823;p111"/>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4" name="Google Shape;1824;p111"/>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25" name="Google Shape;1825;p111"/>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26" name="Google Shape;1826;p111"/>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1827" name="Google Shape;1827;p111"/>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1828" name="Google Shape;1828;p111"/>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829"/>
        <p:cNvGrpSpPr/>
        <p:nvPr/>
      </p:nvGrpSpPr>
      <p:grpSpPr>
        <a:xfrm>
          <a:off x="0" y="0"/>
          <a:ext cx="0" cy="0"/>
          <a:chOff x="0" y="0"/>
          <a:chExt cx="0" cy="0"/>
        </a:xfrm>
      </p:grpSpPr>
      <p:sp>
        <p:nvSpPr>
          <p:cNvPr id="1830" name="Google Shape;1830;p112"/>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1" name="Google Shape;1831;p11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2" name="Google Shape;1832;p11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33" name="Google Shape;1833;p11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34" name="Google Shape;1834;p11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35" name="Google Shape;1835;p11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36" name="Google Shape;1836;p11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7" name="Google Shape;1837;p112"/>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8" name="Google Shape;1838;p112"/>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9" name="Google Shape;1839;p112"/>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40" name="Google Shape;1840;p112"/>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41" name="Google Shape;1841;p112"/>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2" name="Google Shape;1842;p112"/>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3" name="Google Shape;1843;p112"/>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44" name="Google Shape;1844;p112"/>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1845" name="Google Shape;1845;p112"/>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1846" name="Google Shape;1846;p112"/>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1847" name="Google Shape;1847;p112"/>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848"/>
        <p:cNvGrpSpPr/>
        <p:nvPr/>
      </p:nvGrpSpPr>
      <p:grpSpPr>
        <a:xfrm>
          <a:off x="0" y="0"/>
          <a:ext cx="0" cy="0"/>
          <a:chOff x="0" y="0"/>
          <a:chExt cx="0" cy="0"/>
        </a:xfrm>
      </p:grpSpPr>
      <p:sp>
        <p:nvSpPr>
          <p:cNvPr id="1849" name="Google Shape;1849;p11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0" name="Google Shape;1850;p11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1" name="Google Shape;1851;p11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52" name="Google Shape;1852;p11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53" name="Google Shape;1853;p1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54" name="Google Shape;1854;p11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55" name="Google Shape;1855;p11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6" name="Google Shape;1856;p113"/>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7" name="Google Shape;1857;p11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8" name="Google Shape;1858;p11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9" name="Google Shape;1859;p11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0" name="Google Shape;1860;p113"/>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1" name="Google Shape;1861;p113"/>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2" name="Google Shape;1862;p113"/>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63" name="Google Shape;1863;p113"/>
          <p:cNvPicPr preferRelativeResize="0"/>
          <p:nvPr/>
        </p:nvPicPr>
        <p:blipFill rotWithShape="1">
          <a:blip r:embed="rId2">
            <a:alphaModFix/>
          </a:blip>
          <a:srcRect t="475" b="465"/>
          <a:stretch/>
        </p:blipFill>
        <p:spPr>
          <a:xfrm>
            <a:off x="1145750" y="3740828"/>
            <a:ext cx="2094299" cy="1617978"/>
          </a:xfrm>
          <a:prstGeom prst="rect">
            <a:avLst/>
          </a:prstGeom>
          <a:noFill/>
          <a:ln>
            <a:noFill/>
          </a:ln>
        </p:spPr>
      </p:pic>
      <p:pic>
        <p:nvPicPr>
          <p:cNvPr id="1864" name="Google Shape;1864;p113"/>
          <p:cNvPicPr preferRelativeResize="0"/>
          <p:nvPr/>
        </p:nvPicPr>
        <p:blipFill rotWithShape="1">
          <a:blip r:embed="rId2">
            <a:alphaModFix/>
          </a:blip>
          <a:srcRect t="475" b="465"/>
          <a:stretch/>
        </p:blipFill>
        <p:spPr>
          <a:xfrm>
            <a:off x="1145750" y="5938928"/>
            <a:ext cx="2094298" cy="1617978"/>
          </a:xfrm>
          <a:prstGeom prst="rect">
            <a:avLst/>
          </a:prstGeom>
          <a:noFill/>
          <a:ln>
            <a:noFill/>
          </a:ln>
        </p:spPr>
      </p:pic>
      <p:pic>
        <p:nvPicPr>
          <p:cNvPr id="1865" name="Google Shape;1865;p113"/>
          <p:cNvPicPr preferRelativeResize="0"/>
          <p:nvPr/>
        </p:nvPicPr>
        <p:blipFill rotWithShape="1">
          <a:blip r:embed="rId2">
            <a:alphaModFix/>
          </a:blip>
          <a:srcRect t="475" b="465"/>
          <a:stretch/>
        </p:blipFill>
        <p:spPr>
          <a:xfrm>
            <a:off x="1145750" y="8149861"/>
            <a:ext cx="2094298" cy="1617978"/>
          </a:xfrm>
          <a:prstGeom prst="rect">
            <a:avLst/>
          </a:prstGeom>
          <a:noFill/>
          <a:ln>
            <a:noFill/>
          </a:ln>
        </p:spPr>
      </p:pic>
      <p:pic>
        <p:nvPicPr>
          <p:cNvPr id="1866" name="Google Shape;1866;p113"/>
          <p:cNvPicPr preferRelativeResize="0"/>
          <p:nvPr/>
        </p:nvPicPr>
        <p:blipFill rotWithShape="1">
          <a:blip r:embed="rId2">
            <a:alphaModFix/>
          </a:blip>
          <a:srcRect t="475" b="465"/>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 name="Google Shape;90;p1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1" name="Google Shape;91;p1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2" name="Google Shape;92;p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4" name="Google Shape;94;p1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 name="Google Shape;95;p13"/>
          <p:cNvSpPr txBox="1">
            <a:spLocks noGrp="1"/>
          </p:cNvSpPr>
          <p:nvPr>
            <p:ph type="body" idx="3"/>
          </p:nvPr>
        </p:nvSpPr>
        <p:spPr>
          <a:xfrm>
            <a:off x="467" y="3424667"/>
            <a:ext cx="24377700" cy="9659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867"/>
        <p:cNvGrpSpPr/>
        <p:nvPr/>
      </p:nvGrpSpPr>
      <p:grpSpPr>
        <a:xfrm>
          <a:off x="0" y="0"/>
          <a:ext cx="0" cy="0"/>
          <a:chOff x="0" y="0"/>
          <a:chExt cx="0" cy="0"/>
        </a:xfrm>
      </p:grpSpPr>
      <p:sp>
        <p:nvSpPr>
          <p:cNvPr id="1868" name="Google Shape;1868;p114"/>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9" name="Google Shape;1869;p11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0" name="Google Shape;1870;p11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71" name="Google Shape;1871;p1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72" name="Google Shape;1872;p1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73" name="Google Shape;1873;p1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74" name="Google Shape;1874;p11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5" name="Google Shape;1875;p114"/>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6" name="Google Shape;1876;p114"/>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7" name="Google Shape;1877;p114"/>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8" name="Google Shape;1878;p114"/>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9" name="Google Shape;1879;p114"/>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0" name="Google Shape;1880;p114"/>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1" name="Google Shape;1881;p114"/>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2" name="Google Shape;1882;p114"/>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83" name="Google Shape;1883;p114"/>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84" name="Google Shape;1884;p114"/>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885" name="Google Shape;1885;p114"/>
          <p:cNvPicPr preferRelativeResize="0"/>
          <p:nvPr/>
        </p:nvPicPr>
        <p:blipFill rotWithShape="1">
          <a:blip r:embed="rId3">
            <a:alphaModFix/>
          </a:blip>
          <a:srcRect t="228" b="238"/>
          <a:stretch/>
        </p:blipFill>
        <p:spPr>
          <a:xfrm>
            <a:off x="1145750" y="5360928"/>
            <a:ext cx="2094299" cy="1617978"/>
          </a:xfrm>
          <a:prstGeom prst="rect">
            <a:avLst/>
          </a:prstGeom>
          <a:noFill/>
          <a:ln>
            <a:noFill/>
          </a:ln>
        </p:spPr>
      </p:pic>
      <p:pic>
        <p:nvPicPr>
          <p:cNvPr id="1886" name="Google Shape;1886;p114"/>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887" name="Google Shape;1887;p114"/>
          <p:cNvPicPr preferRelativeResize="0"/>
          <p:nvPr/>
        </p:nvPicPr>
        <p:blipFill rotWithShape="1">
          <a:blip r:embed="rId3">
            <a:alphaModFix/>
          </a:blip>
          <a:srcRect t="228" b="238"/>
          <a:stretch/>
        </p:blipFill>
        <p:spPr>
          <a:xfrm>
            <a:off x="1145750" y="9047395"/>
            <a:ext cx="2094299" cy="1617978"/>
          </a:xfrm>
          <a:prstGeom prst="rect">
            <a:avLst/>
          </a:prstGeom>
          <a:noFill/>
          <a:ln>
            <a:noFill/>
          </a:ln>
        </p:spPr>
      </p:pic>
      <p:pic>
        <p:nvPicPr>
          <p:cNvPr id="1888" name="Google Shape;1888;p114"/>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889"/>
        <p:cNvGrpSpPr/>
        <p:nvPr/>
      </p:nvGrpSpPr>
      <p:grpSpPr>
        <a:xfrm>
          <a:off x="0" y="0"/>
          <a:ext cx="0" cy="0"/>
          <a:chOff x="0" y="0"/>
          <a:chExt cx="0" cy="0"/>
        </a:xfrm>
      </p:grpSpPr>
      <p:sp>
        <p:nvSpPr>
          <p:cNvPr id="1890" name="Google Shape;1890;p115"/>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1" name="Google Shape;1891;p11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2" name="Google Shape;1892;p11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93" name="Google Shape;1893;p11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94" name="Google Shape;1894;p11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95" name="Google Shape;1895;p11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96" name="Google Shape;1896;p11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7" name="Google Shape;1897;p115"/>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8" name="Google Shape;1898;p115"/>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9" name="Google Shape;1899;p115"/>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0" name="Google Shape;1900;p115"/>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1" name="Google Shape;1901;p115"/>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2" name="Google Shape;1902;p115"/>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3" name="Google Shape;1903;p115"/>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4" name="Google Shape;1904;p115"/>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5" name="Google Shape;1905;p115"/>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06" name="Google Shape;1906;p115"/>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907" name="Google Shape;1907;p115"/>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1908" name="Google Shape;1908;p115"/>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909" name="Google Shape;1909;p115"/>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1910" name="Google Shape;1910;p115"/>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911"/>
        <p:cNvGrpSpPr/>
        <p:nvPr/>
      </p:nvGrpSpPr>
      <p:grpSpPr>
        <a:xfrm>
          <a:off x="0" y="0"/>
          <a:ext cx="0" cy="0"/>
          <a:chOff x="0" y="0"/>
          <a:chExt cx="0" cy="0"/>
        </a:xfrm>
      </p:grpSpPr>
      <p:sp>
        <p:nvSpPr>
          <p:cNvPr id="1912" name="Google Shape;1912;p116"/>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13" name="Google Shape;1913;p11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4" name="Google Shape;1914;p11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15" name="Google Shape;1915;p11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1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17" name="Google Shape;1917;p11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11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9" name="Google Shape;1919;p116"/>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0" name="Google Shape;1920;p116"/>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1" name="Google Shape;1921;p116"/>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2" name="Google Shape;1922;p116"/>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3" name="Google Shape;1923;p116"/>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4" name="Google Shape;1924;p116"/>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5" name="Google Shape;1925;p116"/>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6" name="Google Shape;1926;p116"/>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7" name="Google Shape;1927;p116"/>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28" name="Google Shape;1928;p116"/>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1929" name="Google Shape;1929;p116"/>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1930" name="Google Shape;1930;p116"/>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1931" name="Google Shape;1931;p116"/>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1932" name="Google Shape;1932;p116"/>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933"/>
        <p:cNvGrpSpPr/>
        <p:nvPr/>
      </p:nvGrpSpPr>
      <p:grpSpPr>
        <a:xfrm>
          <a:off x="0" y="0"/>
          <a:ext cx="0" cy="0"/>
          <a:chOff x="0" y="0"/>
          <a:chExt cx="0" cy="0"/>
        </a:xfrm>
      </p:grpSpPr>
      <p:sp>
        <p:nvSpPr>
          <p:cNvPr id="1934" name="Google Shape;1934;p117"/>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35" name="Google Shape;1935;p11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36" name="Google Shape;1936;p11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37" name="Google Shape;1937;p11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38" name="Google Shape;1938;p1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39" name="Google Shape;1939;p11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40" name="Google Shape;1940;p11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1" name="Google Shape;1941;p117"/>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2" name="Google Shape;1942;p117"/>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3" name="Google Shape;1943;p117"/>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4" name="Google Shape;1944;p117"/>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5" name="Google Shape;1945;p117"/>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6" name="Google Shape;1946;p117"/>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7" name="Google Shape;1947;p117"/>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8" name="Google Shape;1948;p117"/>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9" name="Google Shape;1949;p117"/>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50" name="Google Shape;1950;p117"/>
          <p:cNvPicPr preferRelativeResize="0"/>
          <p:nvPr/>
        </p:nvPicPr>
        <p:blipFill rotWithShape="1">
          <a:blip r:embed="rId2">
            <a:alphaModFix/>
          </a:blip>
          <a:srcRect t="475" b="465"/>
          <a:stretch/>
        </p:blipFill>
        <p:spPr>
          <a:xfrm>
            <a:off x="1145750" y="3504095"/>
            <a:ext cx="2094299" cy="1617978"/>
          </a:xfrm>
          <a:prstGeom prst="rect">
            <a:avLst/>
          </a:prstGeom>
          <a:noFill/>
          <a:ln>
            <a:noFill/>
          </a:ln>
        </p:spPr>
      </p:pic>
      <p:pic>
        <p:nvPicPr>
          <p:cNvPr id="1951" name="Google Shape;1951;p117"/>
          <p:cNvPicPr preferRelativeResize="0"/>
          <p:nvPr/>
        </p:nvPicPr>
        <p:blipFill rotWithShape="1">
          <a:blip r:embed="rId2">
            <a:alphaModFix/>
          </a:blip>
          <a:srcRect t="475" b="465"/>
          <a:stretch/>
        </p:blipFill>
        <p:spPr>
          <a:xfrm>
            <a:off x="1145750" y="5360928"/>
            <a:ext cx="2094298" cy="1617978"/>
          </a:xfrm>
          <a:prstGeom prst="rect">
            <a:avLst/>
          </a:prstGeom>
          <a:noFill/>
          <a:ln>
            <a:noFill/>
          </a:ln>
        </p:spPr>
      </p:pic>
      <p:pic>
        <p:nvPicPr>
          <p:cNvPr id="1952" name="Google Shape;1952;p117"/>
          <p:cNvPicPr preferRelativeResize="0"/>
          <p:nvPr/>
        </p:nvPicPr>
        <p:blipFill rotWithShape="1">
          <a:blip r:embed="rId2">
            <a:alphaModFix/>
          </a:blip>
          <a:srcRect t="475" b="465"/>
          <a:stretch/>
        </p:blipFill>
        <p:spPr>
          <a:xfrm>
            <a:off x="1145750" y="7203328"/>
            <a:ext cx="2094298" cy="1617978"/>
          </a:xfrm>
          <a:prstGeom prst="rect">
            <a:avLst/>
          </a:prstGeom>
          <a:noFill/>
          <a:ln>
            <a:noFill/>
          </a:ln>
        </p:spPr>
      </p:pic>
      <p:pic>
        <p:nvPicPr>
          <p:cNvPr id="1953" name="Google Shape;1953;p117"/>
          <p:cNvPicPr preferRelativeResize="0"/>
          <p:nvPr/>
        </p:nvPicPr>
        <p:blipFill rotWithShape="1">
          <a:blip r:embed="rId2">
            <a:alphaModFix/>
          </a:blip>
          <a:srcRect t="475" b="465"/>
          <a:stretch/>
        </p:blipFill>
        <p:spPr>
          <a:xfrm>
            <a:off x="1145750" y="9047395"/>
            <a:ext cx="2094298" cy="1617978"/>
          </a:xfrm>
          <a:prstGeom prst="rect">
            <a:avLst/>
          </a:prstGeom>
          <a:noFill/>
          <a:ln>
            <a:noFill/>
          </a:ln>
        </p:spPr>
      </p:pic>
      <p:pic>
        <p:nvPicPr>
          <p:cNvPr id="1954" name="Google Shape;1954;p117"/>
          <p:cNvPicPr preferRelativeResize="0"/>
          <p:nvPr/>
        </p:nvPicPr>
        <p:blipFill rotWithShape="1">
          <a:blip r:embed="rId2">
            <a:alphaModFix/>
          </a:blip>
          <a:srcRect t="475" b="465"/>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955"/>
        <p:cNvGrpSpPr/>
        <p:nvPr/>
      </p:nvGrpSpPr>
      <p:grpSpPr>
        <a:xfrm>
          <a:off x="0" y="0"/>
          <a:ext cx="0" cy="0"/>
          <a:chOff x="0" y="0"/>
          <a:chExt cx="0" cy="0"/>
        </a:xfrm>
      </p:grpSpPr>
      <p:sp>
        <p:nvSpPr>
          <p:cNvPr id="1956" name="Google Shape;1956;p118"/>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57" name="Google Shape;1957;p11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58" name="Google Shape;1958;p11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59" name="Google Shape;1959;p11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60" name="Google Shape;1960;p1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61" name="Google Shape;1961;p11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62" name="Google Shape;1962;p11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3" name="Google Shape;1963;p118"/>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4" name="Google Shape;1964;p118"/>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5" name="Google Shape;1965;p118"/>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6" name="Google Shape;1966;p118"/>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7" name="Google Shape;1967;p118"/>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8" name="Google Shape;1968;p118"/>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9" name="Google Shape;1969;p118"/>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0" name="Google Shape;1970;p118"/>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1" name="Google Shape;1971;p118"/>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2" name="Google Shape;1972;p118"/>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3" name="Google Shape;1973;p118"/>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74" name="Google Shape;1974;p118"/>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3364992"/>
            <a:ext cx="1540411" cy="1190400"/>
          </a:xfrm>
          <a:prstGeom prst="rect">
            <a:avLst/>
          </a:prstGeom>
          <a:noFill/>
          <a:ln>
            <a:noFill/>
          </a:ln>
        </p:spPr>
      </p:pic>
      <p:pic>
        <p:nvPicPr>
          <p:cNvPr id="1975" name="Google Shape;1975;p118"/>
          <p:cNvPicPr preferRelativeResize="0"/>
          <p:nvPr/>
        </p:nvPicPr>
        <p:blipFill rotWithShape="1">
          <a:blip r:embed="rId3" cstate="email">
            <a:alphaModFix/>
            <a:extLst>
              <a:ext uri="{28A0092B-C50C-407E-A947-70E740481C1C}">
                <a14:useLocalDpi xmlns:a14="http://schemas.microsoft.com/office/drawing/2010/main"/>
              </a:ext>
            </a:extLst>
          </a:blip>
          <a:srcRect t="228" b="238"/>
          <a:stretch/>
        </p:blipFill>
        <p:spPr>
          <a:xfrm>
            <a:off x="1145750" y="4930259"/>
            <a:ext cx="1540411" cy="1190090"/>
          </a:xfrm>
          <a:prstGeom prst="rect">
            <a:avLst/>
          </a:prstGeom>
          <a:noFill/>
          <a:ln>
            <a:noFill/>
          </a:ln>
        </p:spPr>
      </p:pic>
      <p:pic>
        <p:nvPicPr>
          <p:cNvPr id="1976" name="Google Shape;1976;p118"/>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6506459"/>
            <a:ext cx="1540411" cy="1190400"/>
          </a:xfrm>
          <a:prstGeom prst="rect">
            <a:avLst/>
          </a:prstGeom>
          <a:noFill/>
          <a:ln>
            <a:noFill/>
          </a:ln>
        </p:spPr>
      </p:pic>
      <p:pic>
        <p:nvPicPr>
          <p:cNvPr id="1977" name="Google Shape;1977;p118"/>
          <p:cNvPicPr preferRelativeResize="0"/>
          <p:nvPr/>
        </p:nvPicPr>
        <p:blipFill rotWithShape="1">
          <a:blip r:embed="rId3" cstate="email">
            <a:alphaModFix/>
            <a:extLst>
              <a:ext uri="{28A0092B-C50C-407E-A947-70E740481C1C}">
                <a14:useLocalDpi xmlns:a14="http://schemas.microsoft.com/office/drawing/2010/main"/>
              </a:ext>
            </a:extLst>
          </a:blip>
          <a:srcRect t="228" b="238"/>
          <a:stretch/>
        </p:blipFill>
        <p:spPr>
          <a:xfrm>
            <a:off x="1145750" y="8109292"/>
            <a:ext cx="1540411" cy="1190090"/>
          </a:xfrm>
          <a:prstGeom prst="rect">
            <a:avLst/>
          </a:prstGeom>
          <a:noFill/>
          <a:ln>
            <a:noFill/>
          </a:ln>
        </p:spPr>
      </p:pic>
      <p:pic>
        <p:nvPicPr>
          <p:cNvPr id="1978" name="Google Shape;1978;p118"/>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9658992"/>
            <a:ext cx="1540411" cy="1190400"/>
          </a:xfrm>
          <a:prstGeom prst="rect">
            <a:avLst/>
          </a:prstGeom>
          <a:noFill/>
          <a:ln>
            <a:noFill/>
          </a:ln>
        </p:spPr>
      </p:pic>
      <p:pic>
        <p:nvPicPr>
          <p:cNvPr id="1979" name="Google Shape;1979;p118"/>
          <p:cNvPicPr preferRelativeResize="0"/>
          <p:nvPr/>
        </p:nvPicPr>
        <p:blipFill rotWithShape="1">
          <a:blip r:embed="rId3" cstate="email">
            <a:alphaModFix/>
            <a:extLst>
              <a:ext uri="{28A0092B-C50C-407E-A947-70E740481C1C}">
                <a14:useLocalDpi xmlns:a14="http://schemas.microsoft.com/office/drawing/2010/main"/>
              </a:ext>
            </a:extLst>
          </a:blip>
          <a:srcRect t="228" b="238"/>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980"/>
        <p:cNvGrpSpPr/>
        <p:nvPr/>
      </p:nvGrpSpPr>
      <p:grpSpPr>
        <a:xfrm>
          <a:off x="0" y="0"/>
          <a:ext cx="0" cy="0"/>
          <a:chOff x="0" y="0"/>
          <a:chExt cx="0" cy="0"/>
        </a:xfrm>
      </p:grpSpPr>
      <p:sp>
        <p:nvSpPr>
          <p:cNvPr id="1981" name="Google Shape;1981;p119"/>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82" name="Google Shape;1982;p11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3" name="Google Shape;1983;p11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84" name="Google Shape;1984;p11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85" name="Google Shape;1985;p1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86" name="Google Shape;1986;p11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87" name="Google Shape;1987;p11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8" name="Google Shape;1988;p119"/>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9" name="Google Shape;1989;p119"/>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0" name="Google Shape;1990;p119"/>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1" name="Google Shape;1991;p119"/>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2" name="Google Shape;1992;p119"/>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3" name="Google Shape;1993;p119"/>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4" name="Google Shape;1994;p119"/>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5" name="Google Shape;1995;p119"/>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6" name="Google Shape;1996;p119"/>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7" name="Google Shape;1997;p119"/>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8" name="Google Shape;1998;p119"/>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99" name="Google Shape;1999;p119"/>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3364992"/>
            <a:ext cx="1540411" cy="1190400"/>
          </a:xfrm>
          <a:prstGeom prst="rect">
            <a:avLst/>
          </a:prstGeom>
          <a:noFill/>
          <a:ln>
            <a:noFill/>
          </a:ln>
        </p:spPr>
      </p:pic>
      <p:pic>
        <p:nvPicPr>
          <p:cNvPr id="2000" name="Google Shape;2000;p119"/>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4930259"/>
            <a:ext cx="1540411" cy="1190400"/>
          </a:xfrm>
          <a:prstGeom prst="rect">
            <a:avLst/>
          </a:prstGeom>
          <a:noFill/>
          <a:ln>
            <a:noFill/>
          </a:ln>
        </p:spPr>
      </p:pic>
      <p:pic>
        <p:nvPicPr>
          <p:cNvPr id="2001" name="Google Shape;2001;p119"/>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6506459"/>
            <a:ext cx="1540411" cy="1190400"/>
          </a:xfrm>
          <a:prstGeom prst="rect">
            <a:avLst/>
          </a:prstGeom>
          <a:noFill/>
          <a:ln>
            <a:noFill/>
          </a:ln>
        </p:spPr>
      </p:pic>
      <p:pic>
        <p:nvPicPr>
          <p:cNvPr id="2002" name="Google Shape;2002;p119"/>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8109292"/>
            <a:ext cx="1540411" cy="1190400"/>
          </a:xfrm>
          <a:prstGeom prst="rect">
            <a:avLst/>
          </a:prstGeom>
          <a:noFill/>
          <a:ln>
            <a:noFill/>
          </a:ln>
        </p:spPr>
      </p:pic>
      <p:pic>
        <p:nvPicPr>
          <p:cNvPr id="2003" name="Google Shape;2003;p119"/>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9658992"/>
            <a:ext cx="1540411" cy="1190400"/>
          </a:xfrm>
          <a:prstGeom prst="rect">
            <a:avLst/>
          </a:prstGeom>
          <a:noFill/>
          <a:ln>
            <a:noFill/>
          </a:ln>
        </p:spPr>
      </p:pic>
      <p:pic>
        <p:nvPicPr>
          <p:cNvPr id="2004" name="Google Shape;2004;p119"/>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2005"/>
        <p:cNvGrpSpPr/>
        <p:nvPr/>
      </p:nvGrpSpPr>
      <p:grpSpPr>
        <a:xfrm>
          <a:off x="0" y="0"/>
          <a:ext cx="0" cy="0"/>
          <a:chOff x="0" y="0"/>
          <a:chExt cx="0" cy="0"/>
        </a:xfrm>
      </p:grpSpPr>
      <p:sp>
        <p:nvSpPr>
          <p:cNvPr id="2006" name="Google Shape;2006;p120"/>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07" name="Google Shape;2007;p12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08" name="Google Shape;2008;p12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09" name="Google Shape;2009;p12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10" name="Google Shape;2010;p12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11" name="Google Shape;2011;p12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12" name="Google Shape;2012;p12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3" name="Google Shape;2013;p120"/>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4" name="Google Shape;2014;p120"/>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5" name="Google Shape;2015;p120"/>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6" name="Google Shape;2016;p120"/>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7" name="Google Shape;2017;p120"/>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8" name="Google Shape;2018;p120"/>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9" name="Google Shape;2019;p120"/>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0" name="Google Shape;2020;p120"/>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1" name="Google Shape;2021;p120"/>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2" name="Google Shape;2022;p120"/>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3" name="Google Shape;2023;p120"/>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24" name="Google Shape;2024;p120"/>
          <p:cNvPicPr preferRelativeResize="0"/>
          <p:nvPr/>
        </p:nvPicPr>
        <p:blipFill rotWithShape="1">
          <a:blip r:embed="rId2" cstate="email">
            <a:alphaModFix/>
            <a:extLst>
              <a:ext uri="{28A0092B-C50C-407E-A947-70E740481C1C}">
                <a14:useLocalDpi xmlns:a14="http://schemas.microsoft.com/office/drawing/2010/main"/>
              </a:ext>
            </a:extLst>
          </a:blip>
          <a:srcRect t="1774" b="1765"/>
          <a:stretch/>
        </p:blipFill>
        <p:spPr>
          <a:xfrm>
            <a:off x="1145750" y="3364992"/>
            <a:ext cx="1540411" cy="1190400"/>
          </a:xfrm>
          <a:prstGeom prst="rect">
            <a:avLst/>
          </a:prstGeom>
          <a:noFill/>
          <a:ln>
            <a:noFill/>
          </a:ln>
        </p:spPr>
      </p:pic>
      <p:pic>
        <p:nvPicPr>
          <p:cNvPr id="2025" name="Google Shape;2025;p120"/>
          <p:cNvPicPr preferRelativeResize="0"/>
          <p:nvPr/>
        </p:nvPicPr>
        <p:blipFill rotWithShape="1">
          <a:blip r:embed="rId2" cstate="email">
            <a:alphaModFix/>
            <a:extLst>
              <a:ext uri="{28A0092B-C50C-407E-A947-70E740481C1C}">
                <a14:useLocalDpi xmlns:a14="http://schemas.microsoft.com/office/drawing/2010/main"/>
              </a:ext>
            </a:extLst>
          </a:blip>
          <a:srcRect t="1774" b="1765"/>
          <a:stretch/>
        </p:blipFill>
        <p:spPr>
          <a:xfrm>
            <a:off x="1145750" y="4930259"/>
            <a:ext cx="1540411" cy="1190400"/>
          </a:xfrm>
          <a:prstGeom prst="rect">
            <a:avLst/>
          </a:prstGeom>
          <a:noFill/>
          <a:ln>
            <a:noFill/>
          </a:ln>
        </p:spPr>
      </p:pic>
      <p:pic>
        <p:nvPicPr>
          <p:cNvPr id="2026" name="Google Shape;2026;p120"/>
          <p:cNvPicPr preferRelativeResize="0"/>
          <p:nvPr/>
        </p:nvPicPr>
        <p:blipFill rotWithShape="1">
          <a:blip r:embed="rId2" cstate="email">
            <a:alphaModFix/>
            <a:extLst>
              <a:ext uri="{28A0092B-C50C-407E-A947-70E740481C1C}">
                <a14:useLocalDpi xmlns:a14="http://schemas.microsoft.com/office/drawing/2010/main"/>
              </a:ext>
            </a:extLst>
          </a:blip>
          <a:srcRect t="1774" b="1765"/>
          <a:stretch/>
        </p:blipFill>
        <p:spPr>
          <a:xfrm>
            <a:off x="1145750" y="6506459"/>
            <a:ext cx="1540411" cy="1190400"/>
          </a:xfrm>
          <a:prstGeom prst="rect">
            <a:avLst/>
          </a:prstGeom>
          <a:noFill/>
          <a:ln>
            <a:noFill/>
          </a:ln>
        </p:spPr>
      </p:pic>
      <p:pic>
        <p:nvPicPr>
          <p:cNvPr id="2027" name="Google Shape;2027;p120"/>
          <p:cNvPicPr preferRelativeResize="0"/>
          <p:nvPr/>
        </p:nvPicPr>
        <p:blipFill rotWithShape="1">
          <a:blip r:embed="rId2" cstate="email">
            <a:alphaModFix/>
            <a:extLst>
              <a:ext uri="{28A0092B-C50C-407E-A947-70E740481C1C}">
                <a14:useLocalDpi xmlns:a14="http://schemas.microsoft.com/office/drawing/2010/main"/>
              </a:ext>
            </a:extLst>
          </a:blip>
          <a:srcRect t="1774" b="1765"/>
          <a:stretch/>
        </p:blipFill>
        <p:spPr>
          <a:xfrm>
            <a:off x="1145750" y="8109292"/>
            <a:ext cx="1540411" cy="1190400"/>
          </a:xfrm>
          <a:prstGeom prst="rect">
            <a:avLst/>
          </a:prstGeom>
          <a:noFill/>
          <a:ln>
            <a:noFill/>
          </a:ln>
        </p:spPr>
      </p:pic>
      <p:pic>
        <p:nvPicPr>
          <p:cNvPr id="2028" name="Google Shape;2028;p120"/>
          <p:cNvPicPr preferRelativeResize="0"/>
          <p:nvPr/>
        </p:nvPicPr>
        <p:blipFill rotWithShape="1">
          <a:blip r:embed="rId2" cstate="email">
            <a:alphaModFix/>
            <a:extLst>
              <a:ext uri="{28A0092B-C50C-407E-A947-70E740481C1C}">
                <a14:useLocalDpi xmlns:a14="http://schemas.microsoft.com/office/drawing/2010/main"/>
              </a:ext>
            </a:extLst>
          </a:blip>
          <a:srcRect t="1774" b="1765"/>
          <a:stretch/>
        </p:blipFill>
        <p:spPr>
          <a:xfrm>
            <a:off x="1145750" y="9658992"/>
            <a:ext cx="1540411" cy="1190400"/>
          </a:xfrm>
          <a:prstGeom prst="rect">
            <a:avLst/>
          </a:prstGeom>
          <a:noFill/>
          <a:ln>
            <a:noFill/>
          </a:ln>
        </p:spPr>
      </p:pic>
      <p:pic>
        <p:nvPicPr>
          <p:cNvPr id="2029" name="Google Shape;2029;p120"/>
          <p:cNvPicPr preferRelativeResize="0"/>
          <p:nvPr/>
        </p:nvPicPr>
        <p:blipFill rotWithShape="1">
          <a:blip r:embed="rId2" cstate="email">
            <a:alphaModFix/>
            <a:extLst>
              <a:ext uri="{28A0092B-C50C-407E-A947-70E740481C1C}">
                <a14:useLocalDpi xmlns:a14="http://schemas.microsoft.com/office/drawing/2010/main"/>
              </a:ext>
            </a:extLst>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2030"/>
        <p:cNvGrpSpPr/>
        <p:nvPr/>
      </p:nvGrpSpPr>
      <p:grpSpPr>
        <a:xfrm>
          <a:off x="0" y="0"/>
          <a:ext cx="0" cy="0"/>
          <a:chOff x="0" y="0"/>
          <a:chExt cx="0" cy="0"/>
        </a:xfrm>
      </p:grpSpPr>
      <p:sp>
        <p:nvSpPr>
          <p:cNvPr id="2031" name="Google Shape;2031;p121"/>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32" name="Google Shape;2032;p12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3" name="Google Shape;2033;p12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34" name="Google Shape;2034;p12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35" name="Google Shape;2035;p1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36" name="Google Shape;2036;p12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37" name="Google Shape;2037;p12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8" name="Google Shape;2038;p121"/>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9" name="Google Shape;2039;p121"/>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0" name="Google Shape;2040;p121"/>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1" name="Google Shape;2041;p121"/>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2" name="Google Shape;2042;p121"/>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3" name="Google Shape;2043;p121"/>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4" name="Google Shape;2044;p121"/>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5" name="Google Shape;2045;p121"/>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6" name="Google Shape;2046;p121"/>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7" name="Google Shape;2047;p121"/>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8" name="Google Shape;2048;p121"/>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49" name="Google Shape;2049;p121"/>
          <p:cNvPicPr preferRelativeResize="0"/>
          <p:nvPr/>
        </p:nvPicPr>
        <p:blipFill rotWithShape="1">
          <a:blip r:embed="rId2" cstate="email">
            <a:alphaModFix/>
            <a:extLst>
              <a:ext uri="{28A0092B-C50C-407E-A947-70E740481C1C}">
                <a14:useLocalDpi xmlns:a14="http://schemas.microsoft.com/office/drawing/2010/main"/>
              </a:ext>
            </a:extLst>
          </a:blip>
          <a:srcRect t="465" b="475"/>
          <a:stretch/>
        </p:blipFill>
        <p:spPr>
          <a:xfrm>
            <a:off x="1145750" y="3364992"/>
            <a:ext cx="1540411" cy="1190090"/>
          </a:xfrm>
          <a:prstGeom prst="rect">
            <a:avLst/>
          </a:prstGeom>
          <a:noFill/>
          <a:ln>
            <a:noFill/>
          </a:ln>
        </p:spPr>
      </p:pic>
      <p:pic>
        <p:nvPicPr>
          <p:cNvPr id="2050" name="Google Shape;2050;p121"/>
          <p:cNvPicPr preferRelativeResize="0"/>
          <p:nvPr/>
        </p:nvPicPr>
        <p:blipFill rotWithShape="1">
          <a:blip r:embed="rId2" cstate="email">
            <a:alphaModFix/>
            <a:extLst>
              <a:ext uri="{28A0092B-C50C-407E-A947-70E740481C1C}">
                <a14:useLocalDpi xmlns:a14="http://schemas.microsoft.com/office/drawing/2010/main"/>
              </a:ext>
            </a:extLst>
          </a:blip>
          <a:srcRect t="465" b="475"/>
          <a:stretch/>
        </p:blipFill>
        <p:spPr>
          <a:xfrm>
            <a:off x="1145750" y="4930259"/>
            <a:ext cx="1540411" cy="1190090"/>
          </a:xfrm>
          <a:prstGeom prst="rect">
            <a:avLst/>
          </a:prstGeom>
          <a:noFill/>
          <a:ln>
            <a:noFill/>
          </a:ln>
        </p:spPr>
      </p:pic>
      <p:pic>
        <p:nvPicPr>
          <p:cNvPr id="2051" name="Google Shape;2051;p121"/>
          <p:cNvPicPr preferRelativeResize="0"/>
          <p:nvPr/>
        </p:nvPicPr>
        <p:blipFill rotWithShape="1">
          <a:blip r:embed="rId2" cstate="email">
            <a:alphaModFix/>
            <a:extLst>
              <a:ext uri="{28A0092B-C50C-407E-A947-70E740481C1C}">
                <a14:useLocalDpi xmlns:a14="http://schemas.microsoft.com/office/drawing/2010/main"/>
              </a:ext>
            </a:extLst>
          </a:blip>
          <a:srcRect t="465" b="475"/>
          <a:stretch/>
        </p:blipFill>
        <p:spPr>
          <a:xfrm>
            <a:off x="1145750" y="6506459"/>
            <a:ext cx="1540411" cy="1190090"/>
          </a:xfrm>
          <a:prstGeom prst="rect">
            <a:avLst/>
          </a:prstGeom>
          <a:noFill/>
          <a:ln>
            <a:noFill/>
          </a:ln>
        </p:spPr>
      </p:pic>
      <p:pic>
        <p:nvPicPr>
          <p:cNvPr id="2052" name="Google Shape;2052;p121"/>
          <p:cNvPicPr preferRelativeResize="0"/>
          <p:nvPr/>
        </p:nvPicPr>
        <p:blipFill rotWithShape="1">
          <a:blip r:embed="rId2" cstate="email">
            <a:alphaModFix/>
            <a:extLst>
              <a:ext uri="{28A0092B-C50C-407E-A947-70E740481C1C}">
                <a14:useLocalDpi xmlns:a14="http://schemas.microsoft.com/office/drawing/2010/main"/>
              </a:ext>
            </a:extLst>
          </a:blip>
          <a:srcRect t="465" b="475"/>
          <a:stretch/>
        </p:blipFill>
        <p:spPr>
          <a:xfrm>
            <a:off x="1145750" y="8109292"/>
            <a:ext cx="1540411" cy="1190090"/>
          </a:xfrm>
          <a:prstGeom prst="rect">
            <a:avLst/>
          </a:prstGeom>
          <a:noFill/>
          <a:ln>
            <a:noFill/>
          </a:ln>
        </p:spPr>
      </p:pic>
      <p:pic>
        <p:nvPicPr>
          <p:cNvPr id="2053" name="Google Shape;2053;p121"/>
          <p:cNvPicPr preferRelativeResize="0"/>
          <p:nvPr/>
        </p:nvPicPr>
        <p:blipFill rotWithShape="1">
          <a:blip r:embed="rId2" cstate="email">
            <a:alphaModFix/>
            <a:extLst>
              <a:ext uri="{28A0092B-C50C-407E-A947-70E740481C1C}">
                <a14:useLocalDpi xmlns:a14="http://schemas.microsoft.com/office/drawing/2010/main"/>
              </a:ext>
            </a:extLst>
          </a:blip>
          <a:srcRect t="465" b="475"/>
          <a:stretch/>
        </p:blipFill>
        <p:spPr>
          <a:xfrm>
            <a:off x="1145750" y="9658992"/>
            <a:ext cx="1540411" cy="1190090"/>
          </a:xfrm>
          <a:prstGeom prst="rect">
            <a:avLst/>
          </a:prstGeom>
          <a:noFill/>
          <a:ln>
            <a:noFill/>
          </a:ln>
        </p:spPr>
      </p:pic>
      <p:pic>
        <p:nvPicPr>
          <p:cNvPr id="2054" name="Google Shape;2054;p121"/>
          <p:cNvPicPr preferRelativeResize="0"/>
          <p:nvPr/>
        </p:nvPicPr>
        <p:blipFill rotWithShape="1">
          <a:blip r:embed="rId2" cstate="email">
            <a:alphaModFix/>
            <a:extLst>
              <a:ext uri="{28A0092B-C50C-407E-A947-70E740481C1C}">
                <a14:useLocalDpi xmlns:a14="http://schemas.microsoft.com/office/drawing/2010/main"/>
              </a:ext>
            </a:extLst>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2055"/>
        <p:cNvGrpSpPr/>
        <p:nvPr/>
      </p:nvGrpSpPr>
      <p:grpSpPr>
        <a:xfrm>
          <a:off x="0" y="0"/>
          <a:ext cx="0" cy="0"/>
          <a:chOff x="0" y="0"/>
          <a:chExt cx="0" cy="0"/>
        </a:xfrm>
      </p:grpSpPr>
      <p:sp>
        <p:nvSpPr>
          <p:cNvPr id="2056" name="Google Shape;2056;p122"/>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7" name="Google Shape;2057;p1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58" name="Google Shape;2058;p12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59" name="Google Shape;2059;p12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60" name="Google Shape;2060;p1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61" name="Google Shape;2061;p12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62" name="Google Shape;2062;p12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3" name="Google Shape;2063;p122"/>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4" name="Google Shape;2064;p122"/>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5" name="Google Shape;2065;p122"/>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6" name="Google Shape;2066;p122"/>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7" name="Google Shape;2067;p122"/>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8" name="Google Shape;2068;p122"/>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9" name="Google Shape;2069;p122"/>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0" name="Google Shape;2070;p122"/>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1" name="Google Shape;2071;p122"/>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2" name="Google Shape;2072;p122"/>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3" name="Google Shape;2073;p122"/>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4" name="Google Shape;2074;p122"/>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5" name="Google Shape;2075;p122"/>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76" name="Google Shape;2076;p122"/>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3124233"/>
            <a:ext cx="1389525" cy="1056315"/>
          </a:xfrm>
          <a:prstGeom prst="rect">
            <a:avLst/>
          </a:prstGeom>
          <a:noFill/>
          <a:ln>
            <a:noFill/>
          </a:ln>
        </p:spPr>
      </p:pic>
      <p:pic>
        <p:nvPicPr>
          <p:cNvPr id="2077" name="Google Shape;2077;p122"/>
          <p:cNvPicPr preferRelativeResize="0"/>
          <p:nvPr/>
        </p:nvPicPr>
        <p:blipFill rotWithShape="1">
          <a:blip r:embed="rId3" cstate="email">
            <a:alphaModFix/>
            <a:extLst>
              <a:ext uri="{28A0092B-C50C-407E-A947-70E740481C1C}">
                <a14:useLocalDpi xmlns:a14="http://schemas.microsoft.com/office/drawing/2010/main"/>
              </a:ext>
            </a:extLst>
          </a:blip>
          <a:srcRect t="1047" b="1037"/>
          <a:stretch/>
        </p:blipFill>
        <p:spPr>
          <a:xfrm>
            <a:off x="1145750" y="4559067"/>
            <a:ext cx="1389526" cy="1056315"/>
          </a:xfrm>
          <a:prstGeom prst="rect">
            <a:avLst/>
          </a:prstGeom>
          <a:noFill/>
          <a:ln>
            <a:noFill/>
          </a:ln>
        </p:spPr>
      </p:pic>
      <p:pic>
        <p:nvPicPr>
          <p:cNvPr id="2078" name="Google Shape;2078;p122"/>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5881600"/>
            <a:ext cx="1389525" cy="1056315"/>
          </a:xfrm>
          <a:prstGeom prst="rect">
            <a:avLst/>
          </a:prstGeom>
          <a:noFill/>
          <a:ln>
            <a:noFill/>
          </a:ln>
        </p:spPr>
      </p:pic>
      <p:pic>
        <p:nvPicPr>
          <p:cNvPr id="2079" name="Google Shape;2079;p122"/>
          <p:cNvPicPr preferRelativeResize="0"/>
          <p:nvPr/>
        </p:nvPicPr>
        <p:blipFill rotWithShape="1">
          <a:blip r:embed="rId3" cstate="email">
            <a:alphaModFix/>
            <a:extLst>
              <a:ext uri="{28A0092B-C50C-407E-A947-70E740481C1C}">
                <a14:useLocalDpi xmlns:a14="http://schemas.microsoft.com/office/drawing/2010/main"/>
              </a:ext>
            </a:extLst>
          </a:blip>
          <a:srcRect t="1047" b="1037"/>
          <a:stretch/>
        </p:blipFill>
        <p:spPr>
          <a:xfrm>
            <a:off x="1145750" y="7347100"/>
            <a:ext cx="1389526" cy="1056315"/>
          </a:xfrm>
          <a:prstGeom prst="rect">
            <a:avLst/>
          </a:prstGeom>
          <a:noFill/>
          <a:ln>
            <a:noFill/>
          </a:ln>
        </p:spPr>
      </p:pic>
      <p:pic>
        <p:nvPicPr>
          <p:cNvPr id="2080" name="Google Shape;2080;p122"/>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8740767"/>
            <a:ext cx="1389525" cy="1056315"/>
          </a:xfrm>
          <a:prstGeom prst="rect">
            <a:avLst/>
          </a:prstGeom>
          <a:noFill/>
          <a:ln>
            <a:noFill/>
          </a:ln>
        </p:spPr>
      </p:pic>
      <p:pic>
        <p:nvPicPr>
          <p:cNvPr id="2081" name="Google Shape;2081;p122"/>
          <p:cNvPicPr preferRelativeResize="0"/>
          <p:nvPr/>
        </p:nvPicPr>
        <p:blipFill rotWithShape="1">
          <a:blip r:embed="rId3" cstate="email">
            <a:alphaModFix/>
            <a:extLst>
              <a:ext uri="{28A0092B-C50C-407E-A947-70E740481C1C}">
                <a14:useLocalDpi xmlns:a14="http://schemas.microsoft.com/office/drawing/2010/main"/>
              </a:ext>
            </a:extLst>
          </a:blip>
          <a:srcRect t="1380" b="1390"/>
          <a:stretch/>
        </p:blipFill>
        <p:spPr>
          <a:xfrm>
            <a:off x="1145750" y="10119360"/>
            <a:ext cx="1388917" cy="1048513"/>
          </a:xfrm>
          <a:prstGeom prst="rect">
            <a:avLst/>
          </a:prstGeom>
          <a:noFill/>
          <a:ln>
            <a:noFill/>
          </a:ln>
        </p:spPr>
      </p:pic>
      <p:pic>
        <p:nvPicPr>
          <p:cNvPr id="2082" name="Google Shape;2082;p122"/>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2083"/>
        <p:cNvGrpSpPr/>
        <p:nvPr/>
      </p:nvGrpSpPr>
      <p:grpSpPr>
        <a:xfrm>
          <a:off x="0" y="0"/>
          <a:ext cx="0" cy="0"/>
          <a:chOff x="0" y="0"/>
          <a:chExt cx="0" cy="0"/>
        </a:xfrm>
      </p:grpSpPr>
      <p:sp>
        <p:nvSpPr>
          <p:cNvPr id="2084" name="Google Shape;2084;p123"/>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85" name="Google Shape;2085;p1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6" name="Google Shape;2086;p1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87" name="Google Shape;2087;p12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88" name="Google Shape;2088;p1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89" name="Google Shape;2089;p12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90" name="Google Shape;2090;p1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1" name="Google Shape;2091;p123"/>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2" name="Google Shape;2092;p123"/>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3" name="Google Shape;2093;p123"/>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4" name="Google Shape;2094;p123"/>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5" name="Google Shape;2095;p123"/>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6" name="Google Shape;2096;p123"/>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7" name="Google Shape;2097;p123"/>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8" name="Google Shape;2098;p123"/>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9" name="Google Shape;2099;p123"/>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00" name="Google Shape;2100;p123"/>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01" name="Google Shape;2101;p123"/>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02" name="Google Shape;2102;p123"/>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03" name="Google Shape;2103;p123"/>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04" name="Google Shape;2104;p123"/>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3124233"/>
            <a:ext cx="1389525" cy="1056315"/>
          </a:xfrm>
          <a:prstGeom prst="rect">
            <a:avLst/>
          </a:prstGeom>
          <a:noFill/>
          <a:ln>
            <a:noFill/>
          </a:ln>
        </p:spPr>
      </p:pic>
      <p:pic>
        <p:nvPicPr>
          <p:cNvPr id="2105" name="Google Shape;2105;p123"/>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4559067"/>
            <a:ext cx="1389525" cy="1056315"/>
          </a:xfrm>
          <a:prstGeom prst="rect">
            <a:avLst/>
          </a:prstGeom>
          <a:noFill/>
          <a:ln>
            <a:noFill/>
          </a:ln>
        </p:spPr>
      </p:pic>
      <p:pic>
        <p:nvPicPr>
          <p:cNvPr id="2106" name="Google Shape;2106;p123"/>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5881600"/>
            <a:ext cx="1389525" cy="1056315"/>
          </a:xfrm>
          <a:prstGeom prst="rect">
            <a:avLst/>
          </a:prstGeom>
          <a:noFill/>
          <a:ln>
            <a:noFill/>
          </a:ln>
        </p:spPr>
      </p:pic>
      <p:pic>
        <p:nvPicPr>
          <p:cNvPr id="2107" name="Google Shape;2107;p123"/>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7347100"/>
            <a:ext cx="1389525" cy="1056315"/>
          </a:xfrm>
          <a:prstGeom prst="rect">
            <a:avLst/>
          </a:prstGeom>
          <a:noFill/>
          <a:ln>
            <a:noFill/>
          </a:ln>
        </p:spPr>
      </p:pic>
      <p:pic>
        <p:nvPicPr>
          <p:cNvPr id="2108" name="Google Shape;2108;p123"/>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8740767"/>
            <a:ext cx="1389525" cy="1056315"/>
          </a:xfrm>
          <a:prstGeom prst="rect">
            <a:avLst/>
          </a:prstGeom>
          <a:noFill/>
          <a:ln>
            <a:noFill/>
          </a:ln>
        </p:spPr>
      </p:pic>
      <p:pic>
        <p:nvPicPr>
          <p:cNvPr id="2109" name="Google Shape;2109;p123"/>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10119360"/>
            <a:ext cx="1388916" cy="1048512"/>
          </a:xfrm>
          <a:prstGeom prst="rect">
            <a:avLst/>
          </a:prstGeom>
          <a:noFill/>
          <a:ln>
            <a:noFill/>
          </a:ln>
        </p:spPr>
      </p:pic>
      <p:pic>
        <p:nvPicPr>
          <p:cNvPr id="2110" name="Google Shape;2110;p123"/>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96"/>
        <p:cNvGrpSpPr/>
        <p:nvPr/>
      </p:nvGrpSpPr>
      <p:grpSpPr>
        <a:xfrm>
          <a:off x="0" y="0"/>
          <a:ext cx="0" cy="0"/>
          <a:chOff x="0" y="0"/>
          <a:chExt cx="0" cy="0"/>
        </a:xfrm>
      </p:grpSpPr>
      <p:pic>
        <p:nvPicPr>
          <p:cNvPr id="97" name="Google Shape;97;p14"/>
          <p:cNvPicPr preferRelativeResize="0"/>
          <p:nvPr/>
        </p:nvPicPr>
        <p:blipFill rotWithShape="1">
          <a:blip r:embed="rId2" cstate="email">
            <a:alphaModFix/>
            <a:extLst>
              <a:ext uri="{28A0092B-C50C-407E-A947-70E740481C1C}">
                <a14:useLocalDpi xmlns:a14="http://schemas.microsoft.com/office/drawing/2010/main"/>
              </a:ext>
            </a:extLst>
          </a:blip>
          <a:srcRect t="119" b="119"/>
          <a:stretch/>
        </p:blipFill>
        <p:spPr>
          <a:xfrm>
            <a:off x="18792305" y="2427400"/>
            <a:ext cx="4875530" cy="10092796"/>
          </a:xfrm>
          <a:prstGeom prst="rect">
            <a:avLst/>
          </a:prstGeom>
          <a:noFill/>
          <a:ln>
            <a:noFill/>
          </a:ln>
        </p:spPr>
      </p:pic>
      <p:sp>
        <p:nvSpPr>
          <p:cNvPr id="98" name="Google Shape;98;p14"/>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 name="Google Shape;99;p14"/>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00" name="Google Shape;100;p14"/>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 name="Google Shape;101;p14"/>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2" name="Google Shape;102;p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104" name="Google Shape;104;p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05" name="Google Shape;105;p14"/>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2111"/>
        <p:cNvGrpSpPr/>
        <p:nvPr/>
      </p:nvGrpSpPr>
      <p:grpSpPr>
        <a:xfrm>
          <a:off x="0" y="0"/>
          <a:ext cx="0" cy="0"/>
          <a:chOff x="0" y="0"/>
          <a:chExt cx="0" cy="0"/>
        </a:xfrm>
      </p:grpSpPr>
      <p:sp>
        <p:nvSpPr>
          <p:cNvPr id="2112" name="Google Shape;2112;p124"/>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13" name="Google Shape;2113;p1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4" name="Google Shape;2114;p1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15" name="Google Shape;2115;p12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16" name="Google Shape;2116;p1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17" name="Google Shape;2117;p12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18" name="Google Shape;2118;p1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9" name="Google Shape;2119;p124"/>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0" name="Google Shape;2120;p124"/>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1" name="Google Shape;2121;p124"/>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2" name="Google Shape;2122;p124"/>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3" name="Google Shape;2123;p124"/>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4" name="Google Shape;2124;p124"/>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5" name="Google Shape;2125;p124"/>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6" name="Google Shape;2126;p124"/>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7" name="Google Shape;2127;p124"/>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8" name="Google Shape;2128;p124"/>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9" name="Google Shape;2129;p124"/>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0" name="Google Shape;2130;p124"/>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31" name="Google Shape;2131;p124"/>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32" name="Google Shape;2132;p124"/>
          <p:cNvPicPr preferRelativeResize="0"/>
          <p:nvPr/>
        </p:nvPicPr>
        <p:blipFill rotWithShape="1">
          <a:blip r:embed="rId2" cstate="email">
            <a:alphaModFix/>
            <a:extLst>
              <a:ext uri="{28A0092B-C50C-407E-A947-70E740481C1C}">
                <a14:useLocalDpi xmlns:a14="http://schemas.microsoft.com/office/drawing/2010/main"/>
              </a:ext>
            </a:extLst>
          </a:blip>
          <a:srcRect t="2552" b="2561"/>
          <a:stretch/>
        </p:blipFill>
        <p:spPr>
          <a:xfrm>
            <a:off x="1145750" y="3124233"/>
            <a:ext cx="1389526" cy="1056315"/>
          </a:xfrm>
          <a:prstGeom prst="rect">
            <a:avLst/>
          </a:prstGeom>
          <a:noFill/>
          <a:ln>
            <a:noFill/>
          </a:ln>
        </p:spPr>
      </p:pic>
      <p:pic>
        <p:nvPicPr>
          <p:cNvPr id="2133" name="Google Shape;2133;p124"/>
          <p:cNvPicPr preferRelativeResize="0"/>
          <p:nvPr/>
        </p:nvPicPr>
        <p:blipFill rotWithShape="1">
          <a:blip r:embed="rId2" cstate="email">
            <a:alphaModFix/>
            <a:extLst>
              <a:ext uri="{28A0092B-C50C-407E-A947-70E740481C1C}">
                <a14:useLocalDpi xmlns:a14="http://schemas.microsoft.com/office/drawing/2010/main"/>
              </a:ext>
            </a:extLst>
          </a:blip>
          <a:srcRect t="2552" b="2561"/>
          <a:stretch/>
        </p:blipFill>
        <p:spPr>
          <a:xfrm>
            <a:off x="1145750" y="4559067"/>
            <a:ext cx="1389526" cy="1056315"/>
          </a:xfrm>
          <a:prstGeom prst="rect">
            <a:avLst/>
          </a:prstGeom>
          <a:noFill/>
          <a:ln>
            <a:noFill/>
          </a:ln>
        </p:spPr>
      </p:pic>
      <p:pic>
        <p:nvPicPr>
          <p:cNvPr id="2134" name="Google Shape;2134;p124"/>
          <p:cNvPicPr preferRelativeResize="0"/>
          <p:nvPr/>
        </p:nvPicPr>
        <p:blipFill rotWithShape="1">
          <a:blip r:embed="rId2" cstate="email">
            <a:alphaModFix/>
            <a:extLst>
              <a:ext uri="{28A0092B-C50C-407E-A947-70E740481C1C}">
                <a14:useLocalDpi xmlns:a14="http://schemas.microsoft.com/office/drawing/2010/main"/>
              </a:ext>
            </a:extLst>
          </a:blip>
          <a:srcRect t="2552" b="2561"/>
          <a:stretch/>
        </p:blipFill>
        <p:spPr>
          <a:xfrm>
            <a:off x="1145750" y="5881600"/>
            <a:ext cx="1389526" cy="1056315"/>
          </a:xfrm>
          <a:prstGeom prst="rect">
            <a:avLst/>
          </a:prstGeom>
          <a:noFill/>
          <a:ln>
            <a:noFill/>
          </a:ln>
        </p:spPr>
      </p:pic>
      <p:pic>
        <p:nvPicPr>
          <p:cNvPr id="2135" name="Google Shape;2135;p124"/>
          <p:cNvPicPr preferRelativeResize="0"/>
          <p:nvPr/>
        </p:nvPicPr>
        <p:blipFill rotWithShape="1">
          <a:blip r:embed="rId2" cstate="email">
            <a:alphaModFix/>
            <a:extLst>
              <a:ext uri="{28A0092B-C50C-407E-A947-70E740481C1C}">
                <a14:useLocalDpi xmlns:a14="http://schemas.microsoft.com/office/drawing/2010/main"/>
              </a:ext>
            </a:extLst>
          </a:blip>
          <a:srcRect t="2552" b="2561"/>
          <a:stretch/>
        </p:blipFill>
        <p:spPr>
          <a:xfrm>
            <a:off x="1145750" y="7347100"/>
            <a:ext cx="1389526" cy="1056315"/>
          </a:xfrm>
          <a:prstGeom prst="rect">
            <a:avLst/>
          </a:prstGeom>
          <a:noFill/>
          <a:ln>
            <a:noFill/>
          </a:ln>
        </p:spPr>
      </p:pic>
      <p:pic>
        <p:nvPicPr>
          <p:cNvPr id="2136" name="Google Shape;2136;p124"/>
          <p:cNvPicPr preferRelativeResize="0"/>
          <p:nvPr/>
        </p:nvPicPr>
        <p:blipFill rotWithShape="1">
          <a:blip r:embed="rId2" cstate="email">
            <a:alphaModFix/>
            <a:extLst>
              <a:ext uri="{28A0092B-C50C-407E-A947-70E740481C1C}">
                <a14:useLocalDpi xmlns:a14="http://schemas.microsoft.com/office/drawing/2010/main"/>
              </a:ext>
            </a:extLst>
          </a:blip>
          <a:srcRect t="2552" b="2561"/>
          <a:stretch/>
        </p:blipFill>
        <p:spPr>
          <a:xfrm>
            <a:off x="1145750" y="8740767"/>
            <a:ext cx="1389526" cy="1056315"/>
          </a:xfrm>
          <a:prstGeom prst="rect">
            <a:avLst/>
          </a:prstGeom>
          <a:noFill/>
          <a:ln>
            <a:noFill/>
          </a:ln>
        </p:spPr>
      </p:pic>
      <p:pic>
        <p:nvPicPr>
          <p:cNvPr id="2137" name="Google Shape;2137;p124"/>
          <p:cNvPicPr preferRelativeResize="0"/>
          <p:nvPr/>
        </p:nvPicPr>
        <p:blipFill rotWithShape="1">
          <a:blip r:embed="rId2" cstate="email">
            <a:alphaModFix/>
            <a:extLst>
              <a:ext uri="{28A0092B-C50C-407E-A947-70E740481C1C}">
                <a14:useLocalDpi xmlns:a14="http://schemas.microsoft.com/office/drawing/2010/main"/>
              </a:ext>
            </a:extLst>
          </a:blip>
          <a:srcRect t="2883" b="2892"/>
          <a:stretch/>
        </p:blipFill>
        <p:spPr>
          <a:xfrm>
            <a:off x="1145750" y="10119360"/>
            <a:ext cx="1388917" cy="1048512"/>
          </a:xfrm>
          <a:prstGeom prst="rect">
            <a:avLst/>
          </a:prstGeom>
          <a:noFill/>
          <a:ln>
            <a:noFill/>
          </a:ln>
        </p:spPr>
      </p:pic>
      <p:pic>
        <p:nvPicPr>
          <p:cNvPr id="2138" name="Google Shape;2138;p124"/>
          <p:cNvPicPr preferRelativeResize="0"/>
          <p:nvPr/>
        </p:nvPicPr>
        <p:blipFill rotWithShape="1">
          <a:blip r:embed="rId2" cstate="email">
            <a:alphaModFix/>
            <a:extLst>
              <a:ext uri="{28A0092B-C50C-407E-A947-70E740481C1C}">
                <a14:useLocalDpi xmlns:a14="http://schemas.microsoft.com/office/drawing/2010/main"/>
              </a:ext>
            </a:extLst>
          </a:blip>
          <a:srcRect t="2883" b="2892"/>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2139"/>
        <p:cNvGrpSpPr/>
        <p:nvPr/>
      </p:nvGrpSpPr>
      <p:grpSpPr>
        <a:xfrm>
          <a:off x="0" y="0"/>
          <a:ext cx="0" cy="0"/>
          <a:chOff x="0" y="0"/>
          <a:chExt cx="0" cy="0"/>
        </a:xfrm>
      </p:grpSpPr>
      <p:sp>
        <p:nvSpPr>
          <p:cNvPr id="2140" name="Google Shape;2140;p125"/>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1" name="Google Shape;2141;p1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2" name="Google Shape;2142;p1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43" name="Google Shape;2143;p12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44" name="Google Shape;2144;p1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45" name="Google Shape;2145;p12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46" name="Google Shape;2146;p1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7" name="Google Shape;2147;p125"/>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8" name="Google Shape;2148;p125"/>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9" name="Google Shape;2149;p125"/>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0" name="Google Shape;2150;p125"/>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1" name="Google Shape;2151;p125"/>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2" name="Google Shape;2152;p125"/>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3" name="Google Shape;2153;p125"/>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4" name="Google Shape;2154;p125"/>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5" name="Google Shape;2155;p125"/>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6" name="Google Shape;2156;p125"/>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7" name="Google Shape;2157;p125"/>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8" name="Google Shape;2158;p125"/>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9" name="Google Shape;2159;p125"/>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60" name="Google Shape;2160;p125"/>
          <p:cNvPicPr preferRelativeResize="0"/>
          <p:nvPr/>
        </p:nvPicPr>
        <p:blipFill rotWithShape="1">
          <a:blip r:embed="rId2" cstate="email">
            <a:alphaModFix/>
            <a:extLst>
              <a:ext uri="{28A0092B-C50C-407E-A947-70E740481C1C}">
                <a14:useLocalDpi xmlns:a14="http://schemas.microsoft.com/office/drawing/2010/main"/>
              </a:ext>
            </a:extLst>
          </a:blip>
          <a:srcRect t="1276" b="1276"/>
          <a:stretch/>
        </p:blipFill>
        <p:spPr>
          <a:xfrm>
            <a:off x="1145750" y="3124233"/>
            <a:ext cx="1389526" cy="1056315"/>
          </a:xfrm>
          <a:prstGeom prst="rect">
            <a:avLst/>
          </a:prstGeom>
          <a:noFill/>
          <a:ln>
            <a:noFill/>
          </a:ln>
        </p:spPr>
      </p:pic>
      <p:pic>
        <p:nvPicPr>
          <p:cNvPr id="2161" name="Google Shape;2161;p125"/>
          <p:cNvPicPr preferRelativeResize="0"/>
          <p:nvPr/>
        </p:nvPicPr>
        <p:blipFill rotWithShape="1">
          <a:blip r:embed="rId2" cstate="email">
            <a:alphaModFix/>
            <a:extLst>
              <a:ext uri="{28A0092B-C50C-407E-A947-70E740481C1C}">
                <a14:useLocalDpi xmlns:a14="http://schemas.microsoft.com/office/drawing/2010/main"/>
              </a:ext>
            </a:extLst>
          </a:blip>
          <a:srcRect t="1276" b="1276"/>
          <a:stretch/>
        </p:blipFill>
        <p:spPr>
          <a:xfrm>
            <a:off x="1145750" y="4559067"/>
            <a:ext cx="1389526" cy="1056316"/>
          </a:xfrm>
          <a:prstGeom prst="rect">
            <a:avLst/>
          </a:prstGeom>
          <a:noFill/>
          <a:ln>
            <a:noFill/>
          </a:ln>
        </p:spPr>
      </p:pic>
      <p:pic>
        <p:nvPicPr>
          <p:cNvPr id="2162" name="Google Shape;2162;p125"/>
          <p:cNvPicPr preferRelativeResize="0"/>
          <p:nvPr/>
        </p:nvPicPr>
        <p:blipFill rotWithShape="1">
          <a:blip r:embed="rId2" cstate="email">
            <a:alphaModFix/>
            <a:extLst>
              <a:ext uri="{28A0092B-C50C-407E-A947-70E740481C1C}">
                <a14:useLocalDpi xmlns:a14="http://schemas.microsoft.com/office/drawing/2010/main"/>
              </a:ext>
            </a:extLst>
          </a:blip>
          <a:srcRect t="1276" b="1276"/>
          <a:stretch/>
        </p:blipFill>
        <p:spPr>
          <a:xfrm>
            <a:off x="1145750" y="5881600"/>
            <a:ext cx="1389526" cy="1056315"/>
          </a:xfrm>
          <a:prstGeom prst="rect">
            <a:avLst/>
          </a:prstGeom>
          <a:noFill/>
          <a:ln>
            <a:noFill/>
          </a:ln>
        </p:spPr>
      </p:pic>
      <p:pic>
        <p:nvPicPr>
          <p:cNvPr id="2163" name="Google Shape;2163;p125"/>
          <p:cNvPicPr preferRelativeResize="0"/>
          <p:nvPr/>
        </p:nvPicPr>
        <p:blipFill rotWithShape="1">
          <a:blip r:embed="rId2" cstate="email">
            <a:alphaModFix/>
            <a:extLst>
              <a:ext uri="{28A0092B-C50C-407E-A947-70E740481C1C}">
                <a14:useLocalDpi xmlns:a14="http://schemas.microsoft.com/office/drawing/2010/main"/>
              </a:ext>
            </a:extLst>
          </a:blip>
          <a:srcRect t="1276" b="1276"/>
          <a:stretch/>
        </p:blipFill>
        <p:spPr>
          <a:xfrm>
            <a:off x="1145750" y="7347100"/>
            <a:ext cx="1389526" cy="1056316"/>
          </a:xfrm>
          <a:prstGeom prst="rect">
            <a:avLst/>
          </a:prstGeom>
          <a:noFill/>
          <a:ln>
            <a:noFill/>
          </a:ln>
        </p:spPr>
      </p:pic>
      <p:pic>
        <p:nvPicPr>
          <p:cNvPr id="2164" name="Google Shape;2164;p125"/>
          <p:cNvPicPr preferRelativeResize="0"/>
          <p:nvPr/>
        </p:nvPicPr>
        <p:blipFill rotWithShape="1">
          <a:blip r:embed="rId2" cstate="email">
            <a:alphaModFix/>
            <a:extLst>
              <a:ext uri="{28A0092B-C50C-407E-A947-70E740481C1C}">
                <a14:useLocalDpi xmlns:a14="http://schemas.microsoft.com/office/drawing/2010/main"/>
              </a:ext>
            </a:extLst>
          </a:blip>
          <a:srcRect t="1276" b="1276"/>
          <a:stretch/>
        </p:blipFill>
        <p:spPr>
          <a:xfrm>
            <a:off x="1145750" y="8740767"/>
            <a:ext cx="1389526" cy="1056315"/>
          </a:xfrm>
          <a:prstGeom prst="rect">
            <a:avLst/>
          </a:prstGeom>
          <a:noFill/>
          <a:ln>
            <a:noFill/>
          </a:ln>
        </p:spPr>
      </p:pic>
      <p:pic>
        <p:nvPicPr>
          <p:cNvPr id="2165" name="Google Shape;2165;p125"/>
          <p:cNvPicPr preferRelativeResize="0"/>
          <p:nvPr/>
        </p:nvPicPr>
        <p:blipFill rotWithShape="1">
          <a:blip r:embed="rId2" cstate="email">
            <a:alphaModFix/>
            <a:extLst>
              <a:ext uri="{28A0092B-C50C-407E-A947-70E740481C1C}">
                <a14:useLocalDpi xmlns:a14="http://schemas.microsoft.com/office/drawing/2010/main"/>
              </a:ext>
            </a:extLst>
          </a:blip>
          <a:srcRect t="1616" b="1616"/>
          <a:stretch/>
        </p:blipFill>
        <p:spPr>
          <a:xfrm>
            <a:off x="1145750" y="10119360"/>
            <a:ext cx="1388917" cy="1048512"/>
          </a:xfrm>
          <a:prstGeom prst="rect">
            <a:avLst/>
          </a:prstGeom>
          <a:noFill/>
          <a:ln>
            <a:noFill/>
          </a:ln>
        </p:spPr>
      </p:pic>
      <p:pic>
        <p:nvPicPr>
          <p:cNvPr id="2166" name="Google Shape;2166;p125"/>
          <p:cNvPicPr preferRelativeResize="0"/>
          <p:nvPr/>
        </p:nvPicPr>
        <p:blipFill rotWithShape="1">
          <a:blip r:embed="rId2" cstate="email">
            <a:alphaModFix/>
            <a:extLst>
              <a:ext uri="{28A0092B-C50C-407E-A947-70E740481C1C}">
                <a14:useLocalDpi xmlns:a14="http://schemas.microsoft.com/office/drawing/2010/main"/>
              </a:ext>
            </a:extLst>
          </a:blip>
          <a:srcRect t="1616" b="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2167"/>
        <p:cNvGrpSpPr/>
        <p:nvPr/>
      </p:nvGrpSpPr>
      <p:grpSpPr>
        <a:xfrm>
          <a:off x="0" y="0"/>
          <a:ext cx="0" cy="0"/>
          <a:chOff x="0" y="0"/>
          <a:chExt cx="0" cy="0"/>
        </a:xfrm>
      </p:grpSpPr>
      <p:sp>
        <p:nvSpPr>
          <p:cNvPr id="2168" name="Google Shape;2168;p1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69" name="Google Shape;2169;p1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70" name="Google Shape;2170;p12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71" name="Google Shape;2171;p1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72" name="Google Shape;2172;p12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73" name="Google Shape;2173;p1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4" name="Google Shape;2174;p126"/>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5" name="Google Shape;2175;p126"/>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6" name="Google Shape;2176;p126"/>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7" name="Google Shape;2177;p126"/>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8" name="Google Shape;2178;p126"/>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9" name="Google Shape;2179;p126"/>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0" name="Google Shape;2180;p126"/>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1" name="Google Shape;2181;p126"/>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2" name="Google Shape;2182;p126"/>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3" name="Google Shape;2183;p126"/>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4" name="Google Shape;2184;p126"/>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5" name="Google Shape;2185;p126"/>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6" name="Google Shape;2186;p126"/>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7" name="Google Shape;2187;p126"/>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8" name="Google Shape;2188;p126"/>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9" name="Google Shape;2189;p126"/>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90" name="Google Shape;2190;p126"/>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3364992"/>
            <a:ext cx="1267638" cy="963655"/>
          </a:xfrm>
          <a:prstGeom prst="rect">
            <a:avLst/>
          </a:prstGeom>
          <a:noFill/>
          <a:ln>
            <a:noFill/>
          </a:ln>
        </p:spPr>
      </p:pic>
      <p:pic>
        <p:nvPicPr>
          <p:cNvPr id="2191" name="Google Shape;2191;p126"/>
          <p:cNvPicPr preferRelativeResize="0"/>
          <p:nvPr/>
        </p:nvPicPr>
        <p:blipFill rotWithShape="1">
          <a:blip r:embed="rId3" cstate="email">
            <a:alphaModFix/>
            <a:extLst>
              <a:ext uri="{28A0092B-C50C-407E-A947-70E740481C1C}">
                <a14:useLocalDpi xmlns:a14="http://schemas.microsoft.com/office/drawing/2010/main"/>
              </a:ext>
            </a:extLst>
          </a:blip>
          <a:srcRect t="1047" b="1037"/>
          <a:stretch/>
        </p:blipFill>
        <p:spPr>
          <a:xfrm>
            <a:off x="1145750" y="4559808"/>
            <a:ext cx="1267637" cy="963655"/>
          </a:xfrm>
          <a:prstGeom prst="rect">
            <a:avLst/>
          </a:prstGeom>
          <a:noFill/>
          <a:ln>
            <a:noFill/>
          </a:ln>
        </p:spPr>
      </p:pic>
      <p:pic>
        <p:nvPicPr>
          <p:cNvPr id="2192" name="Google Shape;2192;p126"/>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5677992"/>
            <a:ext cx="1267638" cy="963655"/>
          </a:xfrm>
          <a:prstGeom prst="rect">
            <a:avLst/>
          </a:prstGeom>
          <a:noFill/>
          <a:ln>
            <a:noFill/>
          </a:ln>
        </p:spPr>
      </p:pic>
      <p:pic>
        <p:nvPicPr>
          <p:cNvPr id="2193" name="Google Shape;2193;p126"/>
          <p:cNvPicPr preferRelativeResize="0"/>
          <p:nvPr/>
        </p:nvPicPr>
        <p:blipFill rotWithShape="1">
          <a:blip r:embed="rId3" cstate="email">
            <a:alphaModFix/>
            <a:extLst>
              <a:ext uri="{28A0092B-C50C-407E-A947-70E740481C1C}">
                <a14:useLocalDpi xmlns:a14="http://schemas.microsoft.com/office/drawing/2010/main"/>
              </a:ext>
            </a:extLst>
          </a:blip>
          <a:srcRect t="1047" b="1037"/>
          <a:stretch/>
        </p:blipFill>
        <p:spPr>
          <a:xfrm>
            <a:off x="1145750" y="6872808"/>
            <a:ext cx="1267637" cy="963655"/>
          </a:xfrm>
          <a:prstGeom prst="rect">
            <a:avLst/>
          </a:prstGeom>
          <a:noFill/>
          <a:ln>
            <a:noFill/>
          </a:ln>
        </p:spPr>
      </p:pic>
      <p:pic>
        <p:nvPicPr>
          <p:cNvPr id="2194" name="Google Shape;2194;p126"/>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7997952"/>
            <a:ext cx="1267638" cy="963655"/>
          </a:xfrm>
          <a:prstGeom prst="rect">
            <a:avLst/>
          </a:prstGeom>
          <a:noFill/>
          <a:ln>
            <a:noFill/>
          </a:ln>
        </p:spPr>
      </p:pic>
      <p:pic>
        <p:nvPicPr>
          <p:cNvPr id="2195" name="Google Shape;2195;p126"/>
          <p:cNvPicPr preferRelativeResize="0"/>
          <p:nvPr/>
        </p:nvPicPr>
        <p:blipFill rotWithShape="1">
          <a:blip r:embed="rId3" cstate="email">
            <a:alphaModFix/>
            <a:extLst>
              <a:ext uri="{28A0092B-C50C-407E-A947-70E740481C1C}">
                <a14:useLocalDpi xmlns:a14="http://schemas.microsoft.com/office/drawing/2010/main"/>
              </a:ext>
            </a:extLst>
          </a:blip>
          <a:srcRect t="1047" b="1037"/>
          <a:stretch/>
        </p:blipFill>
        <p:spPr>
          <a:xfrm>
            <a:off x="1145750" y="9168384"/>
            <a:ext cx="1267637" cy="963655"/>
          </a:xfrm>
          <a:prstGeom prst="rect">
            <a:avLst/>
          </a:prstGeom>
          <a:noFill/>
          <a:ln>
            <a:noFill/>
          </a:ln>
        </p:spPr>
      </p:pic>
      <p:pic>
        <p:nvPicPr>
          <p:cNvPr id="2196" name="Google Shape;2196;p126"/>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10338816"/>
            <a:ext cx="1267638" cy="963655"/>
          </a:xfrm>
          <a:prstGeom prst="rect">
            <a:avLst/>
          </a:prstGeom>
          <a:noFill/>
          <a:ln>
            <a:noFill/>
          </a:ln>
        </p:spPr>
      </p:pic>
      <p:pic>
        <p:nvPicPr>
          <p:cNvPr id="2197" name="Google Shape;2197;p126"/>
          <p:cNvPicPr preferRelativeResize="0"/>
          <p:nvPr/>
        </p:nvPicPr>
        <p:blipFill rotWithShape="1">
          <a:blip r:embed="rId3" cstate="email">
            <a:alphaModFix/>
            <a:extLst>
              <a:ext uri="{28A0092B-C50C-407E-A947-70E740481C1C}">
                <a14:useLocalDpi xmlns:a14="http://schemas.microsoft.com/office/drawing/2010/main"/>
              </a:ext>
            </a:extLst>
          </a:blip>
          <a:srcRect t="1047" b="1037"/>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2198"/>
        <p:cNvGrpSpPr/>
        <p:nvPr/>
      </p:nvGrpSpPr>
      <p:grpSpPr>
        <a:xfrm>
          <a:off x="0" y="0"/>
          <a:ext cx="0" cy="0"/>
          <a:chOff x="0" y="0"/>
          <a:chExt cx="0" cy="0"/>
        </a:xfrm>
      </p:grpSpPr>
      <p:sp>
        <p:nvSpPr>
          <p:cNvPr id="2199" name="Google Shape;2199;p1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0" name="Google Shape;2200;p1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01" name="Google Shape;2201;p12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02" name="Google Shape;2202;p1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03" name="Google Shape;2203;p12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04" name="Google Shape;2204;p1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5" name="Google Shape;2205;p127"/>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6" name="Google Shape;2206;p127"/>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7" name="Google Shape;2207;p127"/>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8" name="Google Shape;2208;p127"/>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9" name="Google Shape;2209;p127"/>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0" name="Google Shape;2210;p127"/>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1" name="Google Shape;2211;p127"/>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2" name="Google Shape;2212;p127"/>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3" name="Google Shape;2213;p127"/>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4" name="Google Shape;2214;p127"/>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5" name="Google Shape;2215;p127"/>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6" name="Google Shape;2216;p127"/>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7" name="Google Shape;2217;p127"/>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8" name="Google Shape;2218;p127"/>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9" name="Google Shape;2219;p127"/>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20" name="Google Shape;2220;p127"/>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21" name="Google Shape;2221;p127"/>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3364992"/>
            <a:ext cx="1267638" cy="963655"/>
          </a:xfrm>
          <a:prstGeom prst="rect">
            <a:avLst/>
          </a:prstGeom>
          <a:noFill/>
          <a:ln>
            <a:noFill/>
          </a:ln>
        </p:spPr>
      </p:pic>
      <p:pic>
        <p:nvPicPr>
          <p:cNvPr id="2222" name="Google Shape;2222;p127"/>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4559808"/>
            <a:ext cx="1267638" cy="963655"/>
          </a:xfrm>
          <a:prstGeom prst="rect">
            <a:avLst/>
          </a:prstGeom>
          <a:noFill/>
          <a:ln>
            <a:noFill/>
          </a:ln>
        </p:spPr>
      </p:pic>
      <p:pic>
        <p:nvPicPr>
          <p:cNvPr id="2223" name="Google Shape;2223;p127"/>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5677992"/>
            <a:ext cx="1267638" cy="963655"/>
          </a:xfrm>
          <a:prstGeom prst="rect">
            <a:avLst/>
          </a:prstGeom>
          <a:noFill/>
          <a:ln>
            <a:noFill/>
          </a:ln>
        </p:spPr>
      </p:pic>
      <p:pic>
        <p:nvPicPr>
          <p:cNvPr id="2224" name="Google Shape;2224;p127"/>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6872808"/>
            <a:ext cx="1267638" cy="963655"/>
          </a:xfrm>
          <a:prstGeom prst="rect">
            <a:avLst/>
          </a:prstGeom>
          <a:noFill/>
          <a:ln>
            <a:noFill/>
          </a:ln>
        </p:spPr>
      </p:pic>
      <p:pic>
        <p:nvPicPr>
          <p:cNvPr id="2225" name="Google Shape;2225;p127"/>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7997952"/>
            <a:ext cx="1267638" cy="963655"/>
          </a:xfrm>
          <a:prstGeom prst="rect">
            <a:avLst/>
          </a:prstGeom>
          <a:noFill/>
          <a:ln>
            <a:noFill/>
          </a:ln>
        </p:spPr>
      </p:pic>
      <p:pic>
        <p:nvPicPr>
          <p:cNvPr id="2226" name="Google Shape;2226;p127"/>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9168384"/>
            <a:ext cx="1267638" cy="963655"/>
          </a:xfrm>
          <a:prstGeom prst="rect">
            <a:avLst/>
          </a:prstGeom>
          <a:noFill/>
          <a:ln>
            <a:noFill/>
          </a:ln>
        </p:spPr>
      </p:pic>
      <p:pic>
        <p:nvPicPr>
          <p:cNvPr id="2227" name="Google Shape;2227;p127"/>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10338816"/>
            <a:ext cx="1267638" cy="963655"/>
          </a:xfrm>
          <a:prstGeom prst="rect">
            <a:avLst/>
          </a:prstGeom>
          <a:noFill/>
          <a:ln>
            <a:noFill/>
          </a:ln>
        </p:spPr>
      </p:pic>
      <p:pic>
        <p:nvPicPr>
          <p:cNvPr id="2228" name="Google Shape;2228;p127"/>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2229"/>
        <p:cNvGrpSpPr/>
        <p:nvPr/>
      </p:nvGrpSpPr>
      <p:grpSpPr>
        <a:xfrm>
          <a:off x="0" y="0"/>
          <a:ext cx="0" cy="0"/>
          <a:chOff x="0" y="0"/>
          <a:chExt cx="0" cy="0"/>
        </a:xfrm>
      </p:grpSpPr>
      <p:sp>
        <p:nvSpPr>
          <p:cNvPr id="2230" name="Google Shape;2230;p12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1" name="Google Shape;2231;p12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32" name="Google Shape;2232;p12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33" name="Google Shape;2233;p1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34" name="Google Shape;2234;p12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35" name="Google Shape;2235;p1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6" name="Google Shape;2236;p128"/>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7" name="Google Shape;2237;p128"/>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8" name="Google Shape;2238;p128"/>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9" name="Google Shape;2239;p128"/>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0" name="Google Shape;2240;p128"/>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1" name="Google Shape;2241;p128"/>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2" name="Google Shape;2242;p128"/>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3" name="Google Shape;2243;p128"/>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4" name="Google Shape;2244;p128"/>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5" name="Google Shape;2245;p128"/>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6" name="Google Shape;2246;p128"/>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7" name="Google Shape;2247;p128"/>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8" name="Google Shape;2248;p128"/>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9" name="Google Shape;2249;p128"/>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50" name="Google Shape;2250;p128"/>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51" name="Google Shape;2251;p128"/>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52" name="Google Shape;2252;p128"/>
          <p:cNvPicPr preferRelativeResize="0"/>
          <p:nvPr/>
        </p:nvPicPr>
        <p:blipFill rotWithShape="1">
          <a:blip r:embed="rId2" cstate="email">
            <a:alphaModFix/>
            <a:extLst>
              <a:ext uri="{28A0092B-C50C-407E-A947-70E740481C1C}">
                <a14:useLocalDpi xmlns:a14="http://schemas.microsoft.com/office/drawing/2010/main"/>
              </a:ext>
            </a:extLst>
          </a:blip>
          <a:srcRect t="2552" b="2561"/>
          <a:stretch/>
        </p:blipFill>
        <p:spPr>
          <a:xfrm>
            <a:off x="1145750" y="3364992"/>
            <a:ext cx="1267638" cy="963655"/>
          </a:xfrm>
          <a:prstGeom prst="rect">
            <a:avLst/>
          </a:prstGeom>
          <a:noFill/>
          <a:ln>
            <a:noFill/>
          </a:ln>
        </p:spPr>
      </p:pic>
      <p:pic>
        <p:nvPicPr>
          <p:cNvPr id="2253" name="Google Shape;2253;p128"/>
          <p:cNvPicPr preferRelativeResize="0"/>
          <p:nvPr/>
        </p:nvPicPr>
        <p:blipFill rotWithShape="1">
          <a:blip r:embed="rId2" cstate="email">
            <a:alphaModFix/>
            <a:extLst>
              <a:ext uri="{28A0092B-C50C-407E-A947-70E740481C1C}">
                <a14:useLocalDpi xmlns:a14="http://schemas.microsoft.com/office/drawing/2010/main"/>
              </a:ext>
            </a:extLst>
          </a:blip>
          <a:srcRect t="2552" b="2561"/>
          <a:stretch/>
        </p:blipFill>
        <p:spPr>
          <a:xfrm>
            <a:off x="1145750" y="4559808"/>
            <a:ext cx="1267638" cy="963655"/>
          </a:xfrm>
          <a:prstGeom prst="rect">
            <a:avLst/>
          </a:prstGeom>
          <a:noFill/>
          <a:ln>
            <a:noFill/>
          </a:ln>
        </p:spPr>
      </p:pic>
      <p:pic>
        <p:nvPicPr>
          <p:cNvPr id="2254" name="Google Shape;2254;p128"/>
          <p:cNvPicPr preferRelativeResize="0"/>
          <p:nvPr/>
        </p:nvPicPr>
        <p:blipFill rotWithShape="1">
          <a:blip r:embed="rId2" cstate="email">
            <a:alphaModFix/>
            <a:extLst>
              <a:ext uri="{28A0092B-C50C-407E-A947-70E740481C1C}">
                <a14:useLocalDpi xmlns:a14="http://schemas.microsoft.com/office/drawing/2010/main"/>
              </a:ext>
            </a:extLst>
          </a:blip>
          <a:srcRect t="2552" b="2561"/>
          <a:stretch/>
        </p:blipFill>
        <p:spPr>
          <a:xfrm>
            <a:off x="1145750" y="5677992"/>
            <a:ext cx="1267638" cy="963655"/>
          </a:xfrm>
          <a:prstGeom prst="rect">
            <a:avLst/>
          </a:prstGeom>
          <a:noFill/>
          <a:ln>
            <a:noFill/>
          </a:ln>
        </p:spPr>
      </p:pic>
      <p:pic>
        <p:nvPicPr>
          <p:cNvPr id="2255" name="Google Shape;2255;p128"/>
          <p:cNvPicPr preferRelativeResize="0"/>
          <p:nvPr/>
        </p:nvPicPr>
        <p:blipFill rotWithShape="1">
          <a:blip r:embed="rId2" cstate="email">
            <a:alphaModFix/>
            <a:extLst>
              <a:ext uri="{28A0092B-C50C-407E-A947-70E740481C1C}">
                <a14:useLocalDpi xmlns:a14="http://schemas.microsoft.com/office/drawing/2010/main"/>
              </a:ext>
            </a:extLst>
          </a:blip>
          <a:srcRect t="2552" b="2561"/>
          <a:stretch/>
        </p:blipFill>
        <p:spPr>
          <a:xfrm>
            <a:off x="1145750" y="6872808"/>
            <a:ext cx="1267638" cy="963655"/>
          </a:xfrm>
          <a:prstGeom prst="rect">
            <a:avLst/>
          </a:prstGeom>
          <a:noFill/>
          <a:ln>
            <a:noFill/>
          </a:ln>
        </p:spPr>
      </p:pic>
      <p:pic>
        <p:nvPicPr>
          <p:cNvPr id="2256" name="Google Shape;2256;p128"/>
          <p:cNvPicPr preferRelativeResize="0"/>
          <p:nvPr/>
        </p:nvPicPr>
        <p:blipFill rotWithShape="1">
          <a:blip r:embed="rId2" cstate="email">
            <a:alphaModFix/>
            <a:extLst>
              <a:ext uri="{28A0092B-C50C-407E-A947-70E740481C1C}">
                <a14:useLocalDpi xmlns:a14="http://schemas.microsoft.com/office/drawing/2010/main"/>
              </a:ext>
            </a:extLst>
          </a:blip>
          <a:srcRect t="2552" b="2561"/>
          <a:stretch/>
        </p:blipFill>
        <p:spPr>
          <a:xfrm>
            <a:off x="1145750" y="7997952"/>
            <a:ext cx="1267638" cy="963655"/>
          </a:xfrm>
          <a:prstGeom prst="rect">
            <a:avLst/>
          </a:prstGeom>
          <a:noFill/>
          <a:ln>
            <a:noFill/>
          </a:ln>
        </p:spPr>
      </p:pic>
      <p:pic>
        <p:nvPicPr>
          <p:cNvPr id="2257" name="Google Shape;2257;p128"/>
          <p:cNvPicPr preferRelativeResize="0"/>
          <p:nvPr/>
        </p:nvPicPr>
        <p:blipFill rotWithShape="1">
          <a:blip r:embed="rId2" cstate="email">
            <a:alphaModFix/>
            <a:extLst>
              <a:ext uri="{28A0092B-C50C-407E-A947-70E740481C1C}">
                <a14:useLocalDpi xmlns:a14="http://schemas.microsoft.com/office/drawing/2010/main"/>
              </a:ext>
            </a:extLst>
          </a:blip>
          <a:srcRect t="2552" b="2561"/>
          <a:stretch/>
        </p:blipFill>
        <p:spPr>
          <a:xfrm>
            <a:off x="1145750" y="9168384"/>
            <a:ext cx="1267638" cy="963655"/>
          </a:xfrm>
          <a:prstGeom prst="rect">
            <a:avLst/>
          </a:prstGeom>
          <a:noFill/>
          <a:ln>
            <a:noFill/>
          </a:ln>
        </p:spPr>
      </p:pic>
      <p:pic>
        <p:nvPicPr>
          <p:cNvPr id="2258" name="Google Shape;2258;p128"/>
          <p:cNvPicPr preferRelativeResize="0"/>
          <p:nvPr/>
        </p:nvPicPr>
        <p:blipFill rotWithShape="1">
          <a:blip r:embed="rId2" cstate="email">
            <a:alphaModFix/>
            <a:extLst>
              <a:ext uri="{28A0092B-C50C-407E-A947-70E740481C1C}">
                <a14:useLocalDpi xmlns:a14="http://schemas.microsoft.com/office/drawing/2010/main"/>
              </a:ext>
            </a:extLst>
          </a:blip>
          <a:srcRect t="2552" b="2561"/>
          <a:stretch/>
        </p:blipFill>
        <p:spPr>
          <a:xfrm>
            <a:off x="1145750" y="10338816"/>
            <a:ext cx="1267638" cy="963655"/>
          </a:xfrm>
          <a:prstGeom prst="rect">
            <a:avLst/>
          </a:prstGeom>
          <a:noFill/>
          <a:ln>
            <a:noFill/>
          </a:ln>
        </p:spPr>
      </p:pic>
      <p:pic>
        <p:nvPicPr>
          <p:cNvPr id="2259" name="Google Shape;2259;p128"/>
          <p:cNvPicPr preferRelativeResize="0"/>
          <p:nvPr/>
        </p:nvPicPr>
        <p:blipFill rotWithShape="1">
          <a:blip r:embed="rId2" cstate="email">
            <a:alphaModFix/>
            <a:extLst>
              <a:ext uri="{28A0092B-C50C-407E-A947-70E740481C1C}">
                <a14:useLocalDpi xmlns:a14="http://schemas.microsoft.com/office/drawing/2010/main"/>
              </a:ext>
            </a:extLst>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2260"/>
        <p:cNvGrpSpPr/>
        <p:nvPr/>
      </p:nvGrpSpPr>
      <p:grpSpPr>
        <a:xfrm>
          <a:off x="0" y="0"/>
          <a:ext cx="0" cy="0"/>
          <a:chOff x="0" y="0"/>
          <a:chExt cx="0" cy="0"/>
        </a:xfrm>
      </p:grpSpPr>
      <p:sp>
        <p:nvSpPr>
          <p:cNvPr id="2261" name="Google Shape;2261;p12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2" name="Google Shape;2262;p12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63" name="Google Shape;2263;p12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64" name="Google Shape;2264;p1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65" name="Google Shape;2265;p12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66" name="Google Shape;2266;p12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7" name="Google Shape;2267;p129"/>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68" name="Google Shape;2268;p129"/>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9" name="Google Shape;2269;p129"/>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0" name="Google Shape;2270;p129"/>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1" name="Google Shape;2271;p129"/>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2" name="Google Shape;2272;p129"/>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3" name="Google Shape;2273;p129"/>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4" name="Google Shape;2274;p129"/>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5" name="Google Shape;2275;p129"/>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6" name="Google Shape;2276;p129"/>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7" name="Google Shape;2277;p129"/>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8" name="Google Shape;2278;p129"/>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9" name="Google Shape;2279;p129"/>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80" name="Google Shape;2280;p129"/>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81" name="Google Shape;2281;p129"/>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82" name="Google Shape;2282;p129"/>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83" name="Google Shape;2283;p129"/>
          <p:cNvPicPr preferRelativeResize="0"/>
          <p:nvPr/>
        </p:nvPicPr>
        <p:blipFill rotWithShape="1">
          <a:blip r:embed="rId2" cstate="email">
            <a:alphaModFix/>
            <a:extLst>
              <a:ext uri="{28A0092B-C50C-407E-A947-70E740481C1C}">
                <a14:useLocalDpi xmlns:a14="http://schemas.microsoft.com/office/drawing/2010/main"/>
              </a:ext>
            </a:extLst>
          </a:blip>
          <a:srcRect t="1276" b="1276"/>
          <a:stretch/>
        </p:blipFill>
        <p:spPr>
          <a:xfrm>
            <a:off x="1145750" y="3364992"/>
            <a:ext cx="1267638" cy="963655"/>
          </a:xfrm>
          <a:prstGeom prst="rect">
            <a:avLst/>
          </a:prstGeom>
          <a:noFill/>
          <a:ln>
            <a:noFill/>
          </a:ln>
        </p:spPr>
      </p:pic>
      <p:pic>
        <p:nvPicPr>
          <p:cNvPr id="2284" name="Google Shape;2284;p129"/>
          <p:cNvPicPr preferRelativeResize="0"/>
          <p:nvPr/>
        </p:nvPicPr>
        <p:blipFill rotWithShape="1">
          <a:blip r:embed="rId2" cstate="email">
            <a:alphaModFix/>
            <a:extLst>
              <a:ext uri="{28A0092B-C50C-407E-A947-70E740481C1C}">
                <a14:useLocalDpi xmlns:a14="http://schemas.microsoft.com/office/drawing/2010/main"/>
              </a:ext>
            </a:extLst>
          </a:blip>
          <a:srcRect t="1276" b="1276"/>
          <a:stretch/>
        </p:blipFill>
        <p:spPr>
          <a:xfrm>
            <a:off x="1145750" y="4559808"/>
            <a:ext cx="1267638" cy="963655"/>
          </a:xfrm>
          <a:prstGeom prst="rect">
            <a:avLst/>
          </a:prstGeom>
          <a:noFill/>
          <a:ln>
            <a:noFill/>
          </a:ln>
        </p:spPr>
      </p:pic>
      <p:pic>
        <p:nvPicPr>
          <p:cNvPr id="2285" name="Google Shape;2285;p129"/>
          <p:cNvPicPr preferRelativeResize="0"/>
          <p:nvPr/>
        </p:nvPicPr>
        <p:blipFill rotWithShape="1">
          <a:blip r:embed="rId2" cstate="email">
            <a:alphaModFix/>
            <a:extLst>
              <a:ext uri="{28A0092B-C50C-407E-A947-70E740481C1C}">
                <a14:useLocalDpi xmlns:a14="http://schemas.microsoft.com/office/drawing/2010/main"/>
              </a:ext>
            </a:extLst>
          </a:blip>
          <a:srcRect t="1276" b="1276"/>
          <a:stretch/>
        </p:blipFill>
        <p:spPr>
          <a:xfrm>
            <a:off x="1145750" y="5677992"/>
            <a:ext cx="1267638" cy="963655"/>
          </a:xfrm>
          <a:prstGeom prst="rect">
            <a:avLst/>
          </a:prstGeom>
          <a:noFill/>
          <a:ln>
            <a:noFill/>
          </a:ln>
        </p:spPr>
      </p:pic>
      <p:pic>
        <p:nvPicPr>
          <p:cNvPr id="2286" name="Google Shape;2286;p129"/>
          <p:cNvPicPr preferRelativeResize="0"/>
          <p:nvPr/>
        </p:nvPicPr>
        <p:blipFill rotWithShape="1">
          <a:blip r:embed="rId2" cstate="email">
            <a:alphaModFix/>
            <a:extLst>
              <a:ext uri="{28A0092B-C50C-407E-A947-70E740481C1C}">
                <a14:useLocalDpi xmlns:a14="http://schemas.microsoft.com/office/drawing/2010/main"/>
              </a:ext>
            </a:extLst>
          </a:blip>
          <a:srcRect t="1276" b="1276"/>
          <a:stretch/>
        </p:blipFill>
        <p:spPr>
          <a:xfrm>
            <a:off x="1145750" y="6872808"/>
            <a:ext cx="1267638" cy="963655"/>
          </a:xfrm>
          <a:prstGeom prst="rect">
            <a:avLst/>
          </a:prstGeom>
          <a:noFill/>
          <a:ln>
            <a:noFill/>
          </a:ln>
        </p:spPr>
      </p:pic>
      <p:pic>
        <p:nvPicPr>
          <p:cNvPr id="2287" name="Google Shape;2287;p129"/>
          <p:cNvPicPr preferRelativeResize="0"/>
          <p:nvPr/>
        </p:nvPicPr>
        <p:blipFill rotWithShape="1">
          <a:blip r:embed="rId2" cstate="email">
            <a:alphaModFix/>
            <a:extLst>
              <a:ext uri="{28A0092B-C50C-407E-A947-70E740481C1C}">
                <a14:useLocalDpi xmlns:a14="http://schemas.microsoft.com/office/drawing/2010/main"/>
              </a:ext>
            </a:extLst>
          </a:blip>
          <a:srcRect t="1276" b="1276"/>
          <a:stretch/>
        </p:blipFill>
        <p:spPr>
          <a:xfrm>
            <a:off x="1145750" y="7997952"/>
            <a:ext cx="1267638" cy="963655"/>
          </a:xfrm>
          <a:prstGeom prst="rect">
            <a:avLst/>
          </a:prstGeom>
          <a:noFill/>
          <a:ln>
            <a:noFill/>
          </a:ln>
        </p:spPr>
      </p:pic>
      <p:pic>
        <p:nvPicPr>
          <p:cNvPr id="2288" name="Google Shape;2288;p129"/>
          <p:cNvPicPr preferRelativeResize="0"/>
          <p:nvPr/>
        </p:nvPicPr>
        <p:blipFill rotWithShape="1">
          <a:blip r:embed="rId2" cstate="email">
            <a:alphaModFix/>
            <a:extLst>
              <a:ext uri="{28A0092B-C50C-407E-A947-70E740481C1C}">
                <a14:useLocalDpi xmlns:a14="http://schemas.microsoft.com/office/drawing/2010/main"/>
              </a:ext>
            </a:extLst>
          </a:blip>
          <a:srcRect t="1276" b="1276"/>
          <a:stretch/>
        </p:blipFill>
        <p:spPr>
          <a:xfrm>
            <a:off x="1145750" y="9168384"/>
            <a:ext cx="1267638" cy="963655"/>
          </a:xfrm>
          <a:prstGeom prst="rect">
            <a:avLst/>
          </a:prstGeom>
          <a:noFill/>
          <a:ln>
            <a:noFill/>
          </a:ln>
        </p:spPr>
      </p:pic>
      <p:pic>
        <p:nvPicPr>
          <p:cNvPr id="2289" name="Google Shape;2289;p129"/>
          <p:cNvPicPr preferRelativeResize="0"/>
          <p:nvPr/>
        </p:nvPicPr>
        <p:blipFill rotWithShape="1">
          <a:blip r:embed="rId2" cstate="email">
            <a:alphaModFix/>
            <a:extLst>
              <a:ext uri="{28A0092B-C50C-407E-A947-70E740481C1C}">
                <a14:useLocalDpi xmlns:a14="http://schemas.microsoft.com/office/drawing/2010/main"/>
              </a:ext>
            </a:extLst>
          </a:blip>
          <a:srcRect t="1276" b="1276"/>
          <a:stretch/>
        </p:blipFill>
        <p:spPr>
          <a:xfrm>
            <a:off x="1145750" y="10338816"/>
            <a:ext cx="1267638" cy="963655"/>
          </a:xfrm>
          <a:prstGeom prst="rect">
            <a:avLst/>
          </a:prstGeom>
          <a:noFill/>
          <a:ln>
            <a:noFill/>
          </a:ln>
        </p:spPr>
      </p:pic>
      <p:pic>
        <p:nvPicPr>
          <p:cNvPr id="2290" name="Google Shape;2290;p129"/>
          <p:cNvPicPr preferRelativeResize="0"/>
          <p:nvPr/>
        </p:nvPicPr>
        <p:blipFill rotWithShape="1">
          <a:blip r:embed="rId2" cstate="email">
            <a:alphaModFix/>
            <a:extLst>
              <a:ext uri="{28A0092B-C50C-407E-A947-70E740481C1C}">
                <a14:useLocalDpi xmlns:a14="http://schemas.microsoft.com/office/drawing/2010/main"/>
              </a:ext>
            </a:extLst>
          </a:blip>
          <a:srcRect t="1276" b="1276"/>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291"/>
        <p:cNvGrpSpPr/>
        <p:nvPr/>
      </p:nvGrpSpPr>
      <p:grpSpPr>
        <a:xfrm>
          <a:off x="0" y="0"/>
          <a:ext cx="0" cy="0"/>
          <a:chOff x="0" y="0"/>
          <a:chExt cx="0" cy="0"/>
        </a:xfrm>
      </p:grpSpPr>
      <p:pic>
        <p:nvPicPr>
          <p:cNvPr id="2292" name="Google Shape;2292;p130"/>
          <p:cNvPicPr preferRelativeResize="0"/>
          <p:nvPr/>
        </p:nvPicPr>
        <p:blipFill rotWithShape="1">
          <a:blip r:embed="rId2" cstate="email">
            <a:alphaModFix/>
            <a:extLst>
              <a:ext uri="{28A0092B-C50C-407E-A947-70E740481C1C}">
                <a14:useLocalDpi xmlns:a14="http://schemas.microsoft.com/office/drawing/2010/main"/>
              </a:ext>
            </a:extLst>
          </a:blip>
          <a:srcRect t="59" b="59"/>
          <a:stretch/>
        </p:blipFill>
        <p:spPr>
          <a:xfrm>
            <a:off x="731329" y="733016"/>
            <a:ext cx="22914989" cy="12246791"/>
          </a:xfrm>
          <a:prstGeom prst="rect">
            <a:avLst/>
          </a:prstGeom>
          <a:noFill/>
          <a:ln>
            <a:noFill/>
          </a:ln>
        </p:spPr>
      </p:pic>
      <p:sp>
        <p:nvSpPr>
          <p:cNvPr id="2293" name="Google Shape;2293;p130"/>
          <p:cNvSpPr txBox="1">
            <a:spLocks noGrp="1"/>
          </p:cNvSpPr>
          <p:nvPr>
            <p:ph type="title"/>
          </p:nvPr>
        </p:nvSpPr>
        <p:spPr>
          <a:xfrm>
            <a:off x="731409" y="8818867"/>
            <a:ext cx="22914900" cy="41640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94" name="Google Shape;2294;p1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2295" name="Google Shape;2295;p130"/>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96" name="Google Shape;2296;p130"/>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2297" name="Google Shape;2297;p130"/>
          <p:cNvSpPr txBox="1"/>
          <p:nvPr/>
        </p:nvSpPr>
        <p:spPr>
          <a:xfrm>
            <a:off x="539926" y="7344909"/>
            <a:ext cx="22914900" cy="9897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2298" name="Google Shape;2298;p130"/>
          <p:cNvCxnSpPr/>
          <p:nvPr/>
        </p:nvCxnSpPr>
        <p:spPr>
          <a:xfrm>
            <a:off x="6146399" y="8818867"/>
            <a:ext cx="12084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299"/>
        <p:cNvGrpSpPr/>
        <p:nvPr/>
      </p:nvGrpSpPr>
      <p:grpSpPr>
        <a:xfrm>
          <a:off x="0" y="0"/>
          <a:ext cx="0" cy="0"/>
          <a:chOff x="0" y="0"/>
          <a:chExt cx="0" cy="0"/>
        </a:xfrm>
      </p:grpSpPr>
      <p:pic>
        <p:nvPicPr>
          <p:cNvPr id="2300" name="Google Shape;2300;p131"/>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2301" name="Google Shape;2301;p1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2302" name="Google Shape;2302;p13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03" name="Google Shape;2303;p131"/>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304" name="Google Shape;2304;p13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305"/>
        <p:cNvGrpSpPr/>
        <p:nvPr/>
      </p:nvGrpSpPr>
      <p:grpSpPr>
        <a:xfrm>
          <a:off x="0" y="0"/>
          <a:ext cx="0" cy="0"/>
          <a:chOff x="0" y="0"/>
          <a:chExt cx="0" cy="0"/>
        </a:xfrm>
      </p:grpSpPr>
      <p:sp>
        <p:nvSpPr>
          <p:cNvPr id="2306" name="Google Shape;2306;p132"/>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2307" name="Google Shape;2307;p132"/>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308"/>
        <p:cNvGrpSpPr/>
        <p:nvPr/>
      </p:nvGrpSpPr>
      <p:grpSpPr>
        <a:xfrm>
          <a:off x="0" y="0"/>
          <a:ext cx="0" cy="0"/>
          <a:chOff x="0" y="0"/>
          <a:chExt cx="0" cy="0"/>
        </a:xfrm>
      </p:grpSpPr>
      <p:sp>
        <p:nvSpPr>
          <p:cNvPr id="2309" name="Google Shape;2309;p133"/>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2310" name="Google Shape;2310;p133"/>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2311" name="Google Shape;2311;p133"/>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12" name="Google Shape;2312;p133"/>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8" name="Google Shape;108;p15"/>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9" name="Google Shape;109;p15"/>
          <p:cNvPicPr preferRelativeResize="0"/>
          <p:nvPr/>
        </p:nvPicPr>
        <p:blipFill rotWithShape="1">
          <a:blip r:embed="rId3" cstate="email">
            <a:alphaModFix/>
            <a:extLst>
              <a:ext uri="{28A0092B-C50C-407E-A947-70E740481C1C}">
                <a14:useLocalDpi xmlns:a14="http://schemas.microsoft.com/office/drawing/2010/main"/>
              </a:ext>
            </a:extLst>
          </a:blip>
          <a:srcRect l="139" r="149"/>
          <a:stretch/>
        </p:blipFill>
        <p:spPr>
          <a:xfrm>
            <a:off x="3354260" y="3554200"/>
            <a:ext cx="3656648" cy="5338703"/>
          </a:xfrm>
          <a:prstGeom prst="rect">
            <a:avLst/>
          </a:prstGeom>
          <a:noFill/>
          <a:ln>
            <a:noFill/>
          </a:ln>
        </p:spPr>
      </p:pic>
      <p:sp>
        <p:nvSpPr>
          <p:cNvPr id="110" name="Google Shape;110;p1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11" name="Google Shape;111;p15"/>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313"/>
        <p:cNvGrpSpPr/>
        <p:nvPr/>
      </p:nvGrpSpPr>
      <p:grpSpPr>
        <a:xfrm>
          <a:off x="0" y="0"/>
          <a:ext cx="0" cy="0"/>
          <a:chOff x="0" y="0"/>
          <a:chExt cx="0" cy="0"/>
        </a:xfrm>
      </p:grpSpPr>
      <p:pic>
        <p:nvPicPr>
          <p:cNvPr id="2314" name="Google Shape;2314;p134"/>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2315" name="Google Shape;2315;p134"/>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a:t>
            </a:fld>
            <a:endParaRPr sz="1600"/>
          </a:p>
        </p:txBody>
      </p:sp>
      <p:sp>
        <p:nvSpPr>
          <p:cNvPr id="2316" name="Google Shape;2316;p134"/>
          <p:cNvSpPr txBox="1"/>
          <p:nvPr/>
        </p:nvSpPr>
        <p:spPr>
          <a:xfrm>
            <a:off x="-32791" y="13111067"/>
            <a:ext cx="21252900" cy="604800"/>
          </a:xfrm>
          <a:prstGeom prst="rect">
            <a:avLst/>
          </a:prstGeom>
          <a:noFill/>
          <a:ln>
            <a:noFill/>
          </a:ln>
        </p:spPr>
        <p:txBody>
          <a:bodyPr spcFirstLastPara="1" wrap="square" lIns="731350" tIns="121850" rIns="0" bIns="0" anchor="t" anchorCtr="0">
            <a:noAutofit/>
          </a:bodyPr>
          <a:lstStyle/>
          <a:p>
            <a:pPr marL="0" lvl="0" indent="0" algn="l" rtl="0">
              <a:spcBef>
                <a:spcPts val="0"/>
              </a:spcBef>
              <a:spcAft>
                <a:spcPts val="0"/>
              </a:spcAft>
              <a:buNone/>
            </a:pPr>
            <a:endParaRPr sz="1900"/>
          </a:p>
        </p:txBody>
      </p:sp>
      <p:pic>
        <p:nvPicPr>
          <p:cNvPr id="2317" name="Google Shape;2317;p134"/>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318"/>
        <p:cNvGrpSpPr/>
        <p:nvPr/>
      </p:nvGrpSpPr>
      <p:grpSpPr>
        <a:xfrm>
          <a:off x="0" y="0"/>
          <a:ext cx="0" cy="0"/>
          <a:chOff x="0" y="0"/>
          <a:chExt cx="0" cy="0"/>
        </a:xfrm>
      </p:grpSpPr>
      <p:sp>
        <p:nvSpPr>
          <p:cNvPr id="2319" name="Google Shape;2319;p1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pic>
        <p:nvPicPr>
          <p:cNvPr id="2320" name="Google Shape;2320;p135"/>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12"/>
        <p:cNvGrpSpPr/>
        <p:nvPr/>
      </p:nvGrpSpPr>
      <p:grpSpPr>
        <a:xfrm>
          <a:off x="0" y="0"/>
          <a:ext cx="0" cy="0"/>
          <a:chOff x="0" y="0"/>
          <a:chExt cx="0" cy="0"/>
        </a:xfrm>
      </p:grpSpPr>
      <p:pic>
        <p:nvPicPr>
          <p:cNvPr id="113" name="Google Shape;113;p16"/>
          <p:cNvPicPr preferRelativeResize="0"/>
          <p:nvPr/>
        </p:nvPicPr>
        <p:blipFill rotWithShape="1">
          <a:blip r:embed="rId2" cstate="email">
            <a:alphaModFix/>
            <a:extLst>
              <a:ext uri="{28A0092B-C50C-407E-A947-70E740481C1C}">
                <a14:useLocalDpi xmlns:a14="http://schemas.microsoft.com/office/drawing/2010/main"/>
              </a:ext>
            </a:extLst>
          </a:blip>
          <a:srcRect t="59" b="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6" name="Google Shape;116;p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19" name="Google Shape;119;p1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92949" y="-609600"/>
            <a:ext cx="22754797" cy="10835640"/>
          </a:xfrm>
          <a:prstGeom prst="rect">
            <a:avLst/>
          </a:prstGeom>
          <a:noFill/>
          <a:ln>
            <a:noFill/>
          </a:ln>
        </p:spPr>
      </p:pic>
      <p:sp>
        <p:nvSpPr>
          <p:cNvPr id="120" name="Google Shape;120;p16"/>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21"/>
        <p:cNvGrpSpPr/>
        <p:nvPr/>
      </p:nvGrpSpPr>
      <p:grpSpPr>
        <a:xfrm>
          <a:off x="0" y="0"/>
          <a:ext cx="0" cy="0"/>
          <a:chOff x="0" y="0"/>
          <a:chExt cx="0" cy="0"/>
        </a:xfrm>
      </p:grpSpPr>
      <p:pic>
        <p:nvPicPr>
          <p:cNvPr id="122" name="Google Shape;122;p17"/>
          <p:cNvPicPr preferRelativeResize="0"/>
          <p:nvPr/>
        </p:nvPicPr>
        <p:blipFill rotWithShape="1">
          <a:blip r:embed="rId2" cstate="email">
            <a:alphaModFix/>
            <a:extLst>
              <a:ext uri="{28A0092B-C50C-407E-A947-70E740481C1C}">
                <a14:useLocalDpi xmlns:a14="http://schemas.microsoft.com/office/drawing/2010/main"/>
              </a:ext>
            </a:extLst>
          </a:blip>
          <a:srcRect t="59" b="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24" name="Google Shape;124;p1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1493494" y="10600400"/>
            <a:ext cx="1462660" cy="1935211"/>
          </a:xfrm>
          <a:prstGeom prst="rect">
            <a:avLst/>
          </a:prstGeom>
          <a:noFill/>
          <a:ln>
            <a:noFill/>
          </a:ln>
        </p:spPr>
      </p:pic>
      <p:sp>
        <p:nvSpPr>
          <p:cNvPr id="125" name="Google Shape;125;p17"/>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6" name="Google Shape;126;p17"/>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27" name="Google Shape;127;p17"/>
          <p:cNvPicPr preferRelativeResize="0"/>
          <p:nvPr/>
        </p:nvPicPr>
        <p:blipFill rotWithShape="1">
          <a:blip r:embed="rId4" cstate="email">
            <a:alphaModFix/>
            <a:extLst>
              <a:ext uri="{28A0092B-C50C-407E-A947-70E740481C1C}">
                <a14:useLocalDpi xmlns:a14="http://schemas.microsoft.com/office/drawing/2010/main"/>
              </a:ext>
            </a:extLst>
          </a:blip>
          <a:srcRect t="29" b="39"/>
          <a:stretch/>
        </p:blipFill>
        <p:spPr>
          <a:xfrm>
            <a:off x="2396709" y="3022301"/>
            <a:ext cx="4631754" cy="5094929"/>
          </a:xfrm>
          <a:prstGeom prst="rect">
            <a:avLst/>
          </a:prstGeom>
          <a:noFill/>
          <a:ln>
            <a:noFill/>
          </a:ln>
        </p:spPr>
      </p:pic>
      <p:sp>
        <p:nvSpPr>
          <p:cNvPr id="128" name="Google Shape;128;p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30" name="Google Shape;130;p17"/>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1" name="Google Shape;131;p17"/>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32"/>
        <p:cNvGrpSpPr/>
        <p:nvPr/>
      </p:nvGrpSpPr>
      <p:grpSpPr>
        <a:xfrm>
          <a:off x="0" y="0"/>
          <a:ext cx="0" cy="0"/>
          <a:chOff x="0" y="0"/>
          <a:chExt cx="0" cy="0"/>
        </a:xfrm>
      </p:grpSpPr>
      <p:pic>
        <p:nvPicPr>
          <p:cNvPr id="133" name="Google Shape;133;p18"/>
          <p:cNvPicPr preferRelativeResize="0"/>
          <p:nvPr/>
        </p:nvPicPr>
        <p:blipFill rotWithShape="1">
          <a:blip r:embed="rId2" cstate="email">
            <a:alphaModFix/>
            <a:extLst>
              <a:ext uri="{28A0092B-C50C-407E-A947-70E740481C1C}">
                <a14:useLocalDpi xmlns:a14="http://schemas.microsoft.com/office/drawing/2010/main"/>
              </a:ext>
            </a:extLst>
          </a:blip>
          <a:srcRect t="29" b="39"/>
          <a:stretch/>
        </p:blipFill>
        <p:spPr>
          <a:xfrm>
            <a:off x="22062586" y="11079467"/>
            <a:ext cx="1584550" cy="1742999"/>
          </a:xfrm>
          <a:prstGeom prst="rect">
            <a:avLst/>
          </a:prstGeom>
          <a:noFill/>
          <a:ln>
            <a:noFill/>
          </a:ln>
        </p:spPr>
      </p:pic>
      <p:sp>
        <p:nvSpPr>
          <p:cNvPr id="134" name="Google Shape;134;p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6" name="Google Shape;136;p1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 name="Google Shape;137;p1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8" name="Google Shape;138;p18"/>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cxnSp>
        <p:nvCxnSpPr>
          <p:cNvPr id="139" name="Google Shape;139;p1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0" name="Google Shape;140;p18"/>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 name="Google Shape;141;p18"/>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42"/>
        <p:cNvGrpSpPr/>
        <p:nvPr/>
      </p:nvGrpSpPr>
      <p:grpSpPr>
        <a:xfrm>
          <a:off x="0" y="0"/>
          <a:ext cx="0" cy="0"/>
          <a:chOff x="0" y="0"/>
          <a:chExt cx="0" cy="0"/>
        </a:xfrm>
      </p:grpSpPr>
      <p:pic>
        <p:nvPicPr>
          <p:cNvPr id="143" name="Google Shape;143;p19"/>
          <p:cNvPicPr preferRelativeResize="0"/>
          <p:nvPr/>
        </p:nvPicPr>
        <p:blipFill rotWithShape="1">
          <a:blip r:embed="rId2" cstate="email">
            <a:alphaModFix/>
            <a:extLst>
              <a:ext uri="{28A0092B-C50C-407E-A947-70E740481C1C}">
                <a14:useLocalDpi xmlns:a14="http://schemas.microsoft.com/office/drawing/2010/main"/>
              </a:ext>
            </a:extLst>
          </a:blip>
          <a:srcRect t="59" b="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5" name="Google Shape;145;p1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1493494" y="10600400"/>
            <a:ext cx="1462660" cy="1935211"/>
          </a:xfrm>
          <a:prstGeom prst="rect">
            <a:avLst/>
          </a:prstGeom>
          <a:noFill/>
          <a:ln>
            <a:noFill/>
          </a:ln>
        </p:spPr>
      </p:pic>
      <p:sp>
        <p:nvSpPr>
          <p:cNvPr id="146" name="Google Shape;146;p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7" name="Google Shape;147;p19"/>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 name="Google Shape;148;p19"/>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9" name="Google Shape;149;p19"/>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50" name="Google Shape;150;p1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51" name="Google Shape;151;p1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4" name="Google Shape;154;p2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6" name="Google Shape;156;p20"/>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57" name="Google Shape;157;p20"/>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 name="Google Shape;158;p20"/>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9" name="Google Shape;159;p2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20"/>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61" name="Google Shape;161;p2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62"/>
        <p:cNvGrpSpPr/>
        <p:nvPr/>
      </p:nvGrpSpPr>
      <p:grpSpPr>
        <a:xfrm>
          <a:off x="0" y="0"/>
          <a:ext cx="0" cy="0"/>
          <a:chOff x="0" y="0"/>
          <a:chExt cx="0" cy="0"/>
        </a:xfrm>
      </p:grpSpPr>
      <p:pic>
        <p:nvPicPr>
          <p:cNvPr id="163" name="Google Shape;163;p21"/>
          <p:cNvPicPr preferRelativeResize="0"/>
          <p:nvPr/>
        </p:nvPicPr>
        <p:blipFill rotWithShape="1">
          <a:blip r:embed="rId2" cstate="email">
            <a:alphaModFix/>
            <a:extLst>
              <a:ext uri="{28A0092B-C50C-407E-A947-70E740481C1C}">
                <a14:useLocalDpi xmlns:a14="http://schemas.microsoft.com/office/drawing/2010/main"/>
              </a:ext>
            </a:extLst>
          </a:blip>
          <a:srcRect t="59" b="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65" name="Google Shape;165;p21"/>
          <p:cNvPicPr preferRelativeResize="0"/>
          <p:nvPr/>
        </p:nvPicPr>
        <p:blipFill rotWithShape="1">
          <a:blip r:embed="rId3" cstate="email">
            <a:alphaModFix/>
            <a:extLst>
              <a:ext uri="{28A0092B-C50C-407E-A947-70E740481C1C}">
                <a14:useLocalDpi xmlns:a14="http://schemas.microsoft.com/office/drawing/2010/main"/>
              </a:ext>
            </a:extLst>
          </a:blip>
          <a:srcRect l="209" r="209"/>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67" name="Google Shape;167;p2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1493494" y="10600400"/>
            <a:ext cx="1462660" cy="1935211"/>
          </a:xfrm>
          <a:prstGeom prst="rect">
            <a:avLst/>
          </a:prstGeom>
          <a:noFill/>
          <a:ln>
            <a:noFill/>
          </a:ln>
        </p:spPr>
      </p:pic>
      <p:sp>
        <p:nvSpPr>
          <p:cNvPr id="168" name="Google Shape;168;p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69" name="Google Shape;169;p21"/>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 name="Google Shape;170;p21"/>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Due Date:</a:t>
            </a:r>
            <a:endParaRPr sz="3500" b="1">
              <a:solidFill>
                <a:srgbClr val="FFFFFF"/>
              </a:solidFill>
              <a:latin typeface="Roboto"/>
              <a:ea typeface="Roboto"/>
              <a:cs typeface="Roboto"/>
              <a:sym typeface="Roboto"/>
            </a:endParaRPr>
          </a:p>
        </p:txBody>
      </p:sp>
      <p:sp>
        <p:nvSpPr>
          <p:cNvPr id="171" name="Google Shape;171;p2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2" name="Google Shape;172;p21"/>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73"/>
        <p:cNvGrpSpPr/>
        <p:nvPr/>
      </p:nvGrpSpPr>
      <p:grpSpPr>
        <a:xfrm>
          <a:off x="0" y="0"/>
          <a:ext cx="0" cy="0"/>
          <a:chOff x="0" y="0"/>
          <a:chExt cx="0" cy="0"/>
        </a:xfrm>
      </p:grpSpPr>
      <p:sp>
        <p:nvSpPr>
          <p:cNvPr id="174" name="Google Shape;174;p22"/>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75" name="Google Shape;175;p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177" name="Google Shape;177;p22"/>
          <p:cNvPicPr preferRelativeResize="0"/>
          <p:nvPr/>
        </p:nvPicPr>
        <p:blipFill rotWithShape="1">
          <a:blip r:embed="rId2" cstate="email">
            <a:alphaModFix/>
            <a:extLst>
              <a:ext uri="{28A0092B-C50C-407E-A947-70E740481C1C}">
                <a14:useLocalDpi xmlns:a14="http://schemas.microsoft.com/office/drawing/2010/main"/>
              </a:ext>
            </a:extLst>
          </a:blip>
          <a:srcRect l="504" r="504"/>
          <a:stretch/>
        </p:blipFill>
        <p:spPr>
          <a:xfrm>
            <a:off x="22013117" y="11202333"/>
            <a:ext cx="1462661" cy="1663773"/>
          </a:xfrm>
          <a:prstGeom prst="rect">
            <a:avLst/>
          </a:prstGeom>
          <a:noFill/>
          <a:ln>
            <a:noFill/>
          </a:ln>
        </p:spPr>
      </p:pic>
      <p:sp>
        <p:nvSpPr>
          <p:cNvPr id="178" name="Google Shape;178;p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 name="Google Shape;179;p22"/>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0" name="Google Shape;180;p2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1" name="Google Shape;181;p22"/>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 name="Google Shape;182;p22"/>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 name="Google Shape;185;p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 name="Google Shape;186;p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7" name="Google Shape;187;p2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0" name="Google Shape;190;p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03" name="Google Shape;203;p23"/>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 name="Google Shape;204;p2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 name="Google Shape;205;p2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 name="Google Shape;206;p2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 name="Google Shape;207;p23"/>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 name="Google Shape;208;p23"/>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 name="Google Shape;209;p23"/>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 name="Google Shape;212;p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 name="Google Shape;213;p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4" name="Google Shape;214;p2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30" name="Google Shape;230;p24"/>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1" name="Google Shape;231;p24"/>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2" name="Google Shape;232;p24"/>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3" name="Google Shape;233;p24"/>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4" name="Google Shape;234;p24"/>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5" name="Google Shape;235;p24"/>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6" name="Google Shape;236;p24"/>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40" name="Google Shape;240;p24"/>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1" name="Google Shape;241;p24"/>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4" name="Google Shape;244;p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45" name="Google Shape;245;p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46" name="Google Shape;246;p2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47" name="Google Shape;247;p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49" name="Google Shape;249;p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3" name="Google Shape;253;p25"/>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4" name="Google Shape;254;p25"/>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8" name="Google Shape;258;p25"/>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62" name="Google Shape;262;p25"/>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66" name="Google Shape;266;p25"/>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70" name="Google Shape;270;p25"/>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74" name="Google Shape;274;p25"/>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5" name="Google Shape;275;p25"/>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6" name="Google Shape;276;p25"/>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7" name="Google Shape;277;p25"/>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8" name="Google Shape;278;p25"/>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81" name="Google Shape;281;p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82" name="Google Shape;282;p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83" name="Google Shape;283;p2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84" name="Google Shape;284;p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86" name="Google Shape;286;p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0" name="Google Shape;290;p26"/>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91" name="Google Shape;291;p26"/>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5" name="Google Shape;295;p26"/>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9" name="Google Shape;299;p26"/>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03" name="Google Shape;303;p26"/>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07" name="Google Shape;307;p26"/>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11" name="Google Shape;311;p26"/>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2" name="Google Shape;312;p26"/>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3" name="Google Shape;313;p26"/>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4" name="Google Shape;314;p26"/>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5" name="Google Shape;315;p26"/>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18" name="Google Shape;318;p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9" name="Google Shape;319;p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20" name="Google Shape;320;p2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21" name="Google Shape;321;p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23" name="Google Shape;323;p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27" name="Google Shape;327;p27"/>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28" name="Google Shape;328;p27"/>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32" name="Google Shape;332;p27"/>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33" name="Google Shape;333;p27"/>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37" name="Google Shape;337;p27"/>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38" name="Google Shape;338;p27"/>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42" name="Google Shape;342;p27"/>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3" name="Google Shape;343;p27"/>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47" name="Google Shape;347;p27"/>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8" name="Google Shape;348;p27"/>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52" name="Google Shape;352;p27"/>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3" name="Google Shape;353;p27"/>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57" name="Google Shape;357;p27"/>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358"/>
        <p:cNvGrpSpPr/>
        <p:nvPr/>
      </p:nvGrpSpPr>
      <p:grpSpPr>
        <a:xfrm>
          <a:off x="0" y="0"/>
          <a:ext cx="0" cy="0"/>
          <a:chOff x="0" y="0"/>
          <a:chExt cx="0" cy="0"/>
        </a:xfrm>
      </p:grpSpPr>
      <p:sp>
        <p:nvSpPr>
          <p:cNvPr id="359" name="Google Shape;359;p2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0" name="Google Shape;360;p2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61" name="Google Shape;361;p2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62" name="Google Shape;362;p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64" name="Google Shape;364;p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5" name="Google Shape;365;p28"/>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69" name="Google Shape;369;p28"/>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0" name="Google Shape;370;p28"/>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74" name="Google Shape;374;p28"/>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5" name="Google Shape;375;p28"/>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79" name="Google Shape;379;p28"/>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0" name="Google Shape;380;p28"/>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84" name="Google Shape;384;p28"/>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5" name="Google Shape;385;p28"/>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89" name="Google Shape;389;p28"/>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90" name="Google Shape;390;p28"/>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94" name="Google Shape;394;p28"/>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95" name="Google Shape;395;p28"/>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99" name="Google Shape;399;p28"/>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0" name="Google Shape;400;p28"/>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04" name="Google Shape;404;p28"/>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405"/>
        <p:cNvGrpSpPr/>
        <p:nvPr/>
      </p:nvGrpSpPr>
      <p:grpSpPr>
        <a:xfrm>
          <a:off x="0" y="0"/>
          <a:ext cx="0" cy="0"/>
          <a:chOff x="0" y="0"/>
          <a:chExt cx="0" cy="0"/>
        </a:xfrm>
      </p:grpSpPr>
      <p:sp>
        <p:nvSpPr>
          <p:cNvPr id="406" name="Google Shape;406;p2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7" name="Google Shape;407;p2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08" name="Google Shape;408;p2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09" name="Google Shape;409;p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11" name="Google Shape;411;p2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2" name="Google Shape;412;p29"/>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16" name="Google Shape;416;p29"/>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7" name="Google Shape;417;p29"/>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21" name="Google Shape;421;p29"/>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22" name="Google Shape;422;p29"/>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26" name="Google Shape;426;p29"/>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27" name="Google Shape;427;p29"/>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31" name="Google Shape;431;p29"/>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32" name="Google Shape;432;p29"/>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36" name="Google Shape;436;p29"/>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37" name="Google Shape;437;p29"/>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41" name="Google Shape;441;p29"/>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2" name="Google Shape;442;p29"/>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46" name="Google Shape;446;p29"/>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7" name="Google Shape;447;p29"/>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51" name="Google Shape;451;p29"/>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452"/>
        <p:cNvGrpSpPr/>
        <p:nvPr/>
      </p:nvGrpSpPr>
      <p:grpSpPr>
        <a:xfrm>
          <a:off x="0" y="0"/>
          <a:ext cx="0" cy="0"/>
          <a:chOff x="0" y="0"/>
          <a:chExt cx="0" cy="0"/>
        </a:xfrm>
      </p:grpSpPr>
      <p:sp>
        <p:nvSpPr>
          <p:cNvPr id="453" name="Google Shape;453;p3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4" name="Google Shape;454;p3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55" name="Google Shape;455;p3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56" name="Google Shape;456;p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58" name="Google Shape;458;p3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9" name="Google Shape;459;p30"/>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0" name="Google Shape;460;p30"/>
          <p:cNvSpPr txBox="1">
            <a:spLocks noGrp="1"/>
          </p:cNvSpPr>
          <p:nvPr>
            <p:ph type="subTitle" idx="3"/>
          </p:nvPr>
        </p:nvSpPr>
        <p:spPr>
          <a:xfrm>
            <a:off x="1930897" y="5167539"/>
            <a:ext cx="6322500" cy="59112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67" name="Google Shape;467;p30"/>
          <p:cNvSpPr/>
          <p:nvPr/>
        </p:nvSpPr>
        <p:spPr>
          <a:xfrm flipH="1">
            <a:off x="9320386"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8" name="Google Shape;468;p30"/>
          <p:cNvSpPr txBox="1">
            <a:spLocks noGrp="1"/>
          </p:cNvSpPr>
          <p:nvPr>
            <p:ph type="subTitle" idx="4"/>
          </p:nvPr>
        </p:nvSpPr>
        <p:spPr>
          <a:xfrm>
            <a:off x="9320372"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72" name="Google Shape;472;p30"/>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3" name="Google Shape;473;p30"/>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474"/>
        <p:cNvGrpSpPr/>
        <p:nvPr/>
      </p:nvGrpSpPr>
      <p:grpSpPr>
        <a:xfrm>
          <a:off x="0" y="0"/>
          <a:ext cx="0" cy="0"/>
          <a:chOff x="0" y="0"/>
          <a:chExt cx="0" cy="0"/>
        </a:xfrm>
      </p:grpSpPr>
      <p:pic>
        <p:nvPicPr>
          <p:cNvPr id="475" name="Google Shape;475;p31"/>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7" name="Google Shape;477;p3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78" name="Google Shape;478;p3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79" name="Google Shape;479;p3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80" name="Google Shape;480;p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82" name="Google Shape;482;p3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3" name="Google Shape;483;p31"/>
          <p:cNvSpPr/>
          <p:nvPr/>
        </p:nvSpPr>
        <p:spPr>
          <a:xfrm>
            <a:off x="1218900" y="3790141"/>
            <a:ext cx="1422000" cy="12711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5" name="Google Shape;485;p31"/>
          <p:cNvSpPr txBox="1">
            <a:spLocks noGrp="1"/>
          </p:cNvSpPr>
          <p:nvPr>
            <p:ph type="subTitle" idx="3"/>
          </p:nvPr>
        </p:nvSpPr>
        <p:spPr>
          <a:xfrm>
            <a:off x="-32791" y="5695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6" name="Google Shape;486;p31"/>
          <p:cNvSpPr txBox="1">
            <a:spLocks noGrp="1"/>
          </p:cNvSpPr>
          <p:nvPr>
            <p:ph type="subTitle" idx="4"/>
          </p:nvPr>
        </p:nvSpPr>
        <p:spPr>
          <a:xfrm>
            <a:off x="2869453" y="3795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7" name="Google Shape;487;p31"/>
          <p:cNvSpPr/>
          <p:nvPr/>
        </p:nvSpPr>
        <p:spPr>
          <a:xfrm>
            <a:off x="14810609" y="3802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91" name="Google Shape;491;p31"/>
          <p:cNvSpPr txBox="1">
            <a:spLocks noGrp="1"/>
          </p:cNvSpPr>
          <p:nvPr>
            <p:ph type="subTitle" idx="5"/>
          </p:nvPr>
        </p:nvSpPr>
        <p:spPr>
          <a:xfrm>
            <a:off x="11908365" y="5701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2" name="Google Shape;492;p31"/>
          <p:cNvSpPr txBox="1">
            <a:spLocks noGrp="1"/>
          </p:cNvSpPr>
          <p:nvPr>
            <p:ph type="subTitle" idx="6"/>
          </p:nvPr>
        </p:nvSpPr>
        <p:spPr>
          <a:xfrm>
            <a:off x="14810609" y="3801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3" name="Google Shape;493;p31"/>
          <p:cNvSpPr txBox="1">
            <a:spLocks noGrp="1"/>
          </p:cNvSpPr>
          <p:nvPr>
            <p:ph type="subTitle" idx="7"/>
          </p:nvPr>
        </p:nvSpPr>
        <p:spPr>
          <a:xfrm>
            <a:off x="1218882" y="3730752"/>
            <a:ext cx="1422000" cy="12711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494" name="Google Shape;494;p31"/>
          <p:cNvSpPr txBox="1">
            <a:spLocks noGrp="1"/>
          </p:cNvSpPr>
          <p:nvPr>
            <p:ph type="subTitle" idx="8"/>
          </p:nvPr>
        </p:nvSpPr>
        <p:spPr>
          <a:xfrm>
            <a:off x="13159972" y="3730752"/>
            <a:ext cx="1422000" cy="14223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solidFill>
                  <a:srgbClr val="FFFFFF"/>
                </a:solidFill>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8"/>
        <p:cNvGrpSpPr/>
        <p:nvPr/>
      </p:nvGrpSpPr>
      <p:grpSpPr>
        <a:xfrm>
          <a:off x="0" y="0"/>
          <a:ext cx="0" cy="0"/>
          <a:chOff x="0" y="0"/>
          <a:chExt cx="0" cy="0"/>
        </a:xfrm>
      </p:grpSpPr>
      <p:pic>
        <p:nvPicPr>
          <p:cNvPr id="19" name="Google Shape;19;p5"/>
          <p:cNvPicPr preferRelativeResize="0"/>
          <p:nvPr/>
        </p:nvPicPr>
        <p:blipFill rotWithShape="1">
          <a:blip r:embed="rId2" cstate="email">
            <a:alphaModFix/>
            <a:extLst>
              <a:ext uri="{28A0092B-C50C-407E-A947-70E740481C1C}">
                <a14:useLocalDpi xmlns:a14="http://schemas.microsoft.com/office/drawing/2010/main"/>
              </a:ext>
            </a:extLst>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 name="Google Shape;21;p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24" name="Google Shape;24;p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 name="Google Shape;25;p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6" name="Google Shape;26;p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27" name="Google Shape;27;p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495"/>
        <p:cNvGrpSpPr/>
        <p:nvPr/>
      </p:nvGrpSpPr>
      <p:grpSpPr>
        <a:xfrm>
          <a:off x="0" y="0"/>
          <a:ext cx="0" cy="0"/>
          <a:chOff x="0" y="0"/>
          <a:chExt cx="0" cy="0"/>
        </a:xfrm>
      </p:grpSpPr>
      <p:sp>
        <p:nvSpPr>
          <p:cNvPr id="496" name="Google Shape;496;p3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7" name="Google Shape;497;p3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98" name="Google Shape;498;p3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99" name="Google Shape;499;p3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01" name="Google Shape;501;p3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02" name="Google Shape;502;p32"/>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4" name="Google Shape;504;p32"/>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5" name="Google Shape;505;p32"/>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6" name="Google Shape;506;p32"/>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7" name="Google Shape;507;p32"/>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0" name="Google Shape;510;p32"/>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1" name="Google Shape;511;p32"/>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2" name="Google Shape;512;p32"/>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3" name="Google Shape;513;p32"/>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6" name="Google Shape;516;p32"/>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7" name="Google Shape;517;p32"/>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18" name="Google Shape;518;p32"/>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a:endParaRPr/>
          </a:p>
        </p:txBody>
      </p:sp>
      <p:sp>
        <p:nvSpPr>
          <p:cNvPr id="519" name="Google Shape;519;p32"/>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0" name="Google Shape;520;p32"/>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1" name="Google Shape;521;p32"/>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24" name="Google Shape;524;p3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5" name="Google Shape;525;p3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26" name="Google Shape;526;p3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0" name="Google Shape;530;p33"/>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1" name="Google Shape;531;p3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2" name="Google Shape;532;p3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3" name="Google Shape;533;p3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4" name="Google Shape;534;p33"/>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5" name="Google Shape;535;p33"/>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6" name="Google Shape;536;p33"/>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37" name="Google Shape;537;p33"/>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t="228" b="23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t="228" b="23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43" name="Google Shape;543;p3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4" name="Google Shape;544;p3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45" name="Google Shape;545;p3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9" name="Google Shape;549;p34"/>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0" name="Google Shape;550;p34"/>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1" name="Google Shape;551;p34"/>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2" name="Google Shape;552;p34"/>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3" name="Google Shape;553;p34"/>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4" name="Google Shape;554;p34"/>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5" name="Google Shape;555;p34"/>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56" name="Google Shape;556;p34"/>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62" name="Google Shape;562;p3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3" name="Google Shape;563;p3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64" name="Google Shape;564;p3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8" name="Google Shape;568;p35"/>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9" name="Google Shape;569;p35"/>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0" name="Google Shape;570;p35"/>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1" name="Google Shape;571;p35"/>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2" name="Google Shape;572;p35"/>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3" name="Google Shape;573;p35"/>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4" name="Google Shape;574;p35"/>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75" name="Google Shape;575;p35"/>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1" name="Google Shape;581;p3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2" name="Google Shape;582;p3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83" name="Google Shape;583;p3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86" name="Google Shape;586;p3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7" name="Google Shape;587;p36"/>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8" name="Google Shape;588;p36"/>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9" name="Google Shape;589;p36"/>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90" name="Google Shape;590;p36"/>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91" name="Google Shape;591;p36"/>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92" name="Google Shape;592;p36"/>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93" name="Google Shape;593;p36"/>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94" name="Google Shape;594;p36"/>
          <p:cNvPicPr preferRelativeResize="0"/>
          <p:nvPr/>
        </p:nvPicPr>
        <p:blipFill rotWithShape="1">
          <a:blip r:embed="rId2">
            <a:alphaModFix/>
          </a:blip>
          <a:srcRect t="475" b="46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t="475" b="46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t="475" b="46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t="475" b="465"/>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0" name="Google Shape;600;p3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1" name="Google Shape;601;p3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02" name="Google Shape;602;p3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03" name="Google Shape;603;p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05" name="Google Shape;605;p3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6" name="Google Shape;606;p37"/>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7" name="Google Shape;607;p37"/>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8" name="Google Shape;608;p37"/>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9" name="Google Shape;609;p37"/>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10" name="Google Shape;610;p37"/>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1" name="Google Shape;611;p37"/>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2" name="Google Shape;612;p37"/>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3" name="Google Shape;613;p37"/>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14" name="Google Shape;614;p37"/>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15" name="Google Shape;615;p37"/>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t="228" b="23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t="228" b="23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22" name="Google Shape;622;p3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3" name="Google Shape;623;p3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24" name="Google Shape;624;p3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25" name="Google Shape;625;p3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27" name="Google Shape;627;p3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8" name="Google Shape;628;p38"/>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9" name="Google Shape;629;p38"/>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0" name="Google Shape;630;p38"/>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1" name="Google Shape;631;p38"/>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2" name="Google Shape;632;p38"/>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3" name="Google Shape;633;p38"/>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4" name="Google Shape;634;p38"/>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5" name="Google Shape;635;p38"/>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6" name="Google Shape;636;p38"/>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37" name="Google Shape;637;p38"/>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44" name="Google Shape;644;p3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5" name="Google Shape;645;p3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46" name="Google Shape;646;p3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47" name="Google Shape;647;p3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49" name="Google Shape;649;p3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0" name="Google Shape;650;p39"/>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1" name="Google Shape;651;p39"/>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2" name="Google Shape;652;p39"/>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3" name="Google Shape;653;p39"/>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4" name="Google Shape;654;p39"/>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5" name="Google Shape;655;p39"/>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6" name="Google Shape;656;p39"/>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7" name="Google Shape;657;p39"/>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8" name="Google Shape;658;p39"/>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59" name="Google Shape;659;p39"/>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66" name="Google Shape;666;p4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67" name="Google Shape;667;p4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68" name="Google Shape;668;p4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69" name="Google Shape;669;p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71" name="Google Shape;671;p4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2" name="Google Shape;672;p40"/>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3" name="Google Shape;673;p40"/>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4" name="Google Shape;674;p40"/>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5" name="Google Shape;675;p40"/>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6" name="Google Shape;676;p40"/>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7" name="Google Shape;677;p40"/>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8" name="Google Shape;678;p40"/>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9" name="Google Shape;679;p40"/>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80" name="Google Shape;680;p40"/>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81" name="Google Shape;681;p40"/>
          <p:cNvPicPr preferRelativeResize="0"/>
          <p:nvPr/>
        </p:nvPicPr>
        <p:blipFill rotWithShape="1">
          <a:blip r:embed="rId2">
            <a:alphaModFix/>
          </a:blip>
          <a:srcRect t="475" b="46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t="475" b="46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t="475" b="46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t="475" b="46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t="475" b="465"/>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88" name="Google Shape;688;p4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89" name="Google Shape;689;p4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90" name="Google Shape;690;p4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91" name="Google Shape;691;p4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93" name="Google Shape;693;p4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4" name="Google Shape;694;p41"/>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5" name="Google Shape;695;p41"/>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6" name="Google Shape;696;p41"/>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7" name="Google Shape;697;p41"/>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8" name="Google Shape;698;p41"/>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9" name="Google Shape;699;p41"/>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00" name="Google Shape;700;p41"/>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1" name="Google Shape;701;p41"/>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2" name="Google Shape;702;p41"/>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3" name="Google Shape;703;p41"/>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4" name="Google Shape;704;p41"/>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05" name="Google Shape;705;p41"/>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cstate="email">
            <a:alphaModFix/>
            <a:extLst>
              <a:ext uri="{28A0092B-C50C-407E-A947-70E740481C1C}">
                <a14:useLocalDpi xmlns:a14="http://schemas.microsoft.com/office/drawing/2010/main"/>
              </a:ext>
            </a:extLst>
          </a:blip>
          <a:srcRect t="228" b="23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cstate="email">
            <a:alphaModFix/>
            <a:extLst>
              <a:ext uri="{28A0092B-C50C-407E-A947-70E740481C1C}">
                <a14:useLocalDpi xmlns:a14="http://schemas.microsoft.com/office/drawing/2010/main"/>
              </a:ext>
            </a:extLst>
          </a:blip>
          <a:srcRect t="228" b="23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cstate="email">
            <a:alphaModFix/>
            <a:extLst>
              <a:ext uri="{28A0092B-C50C-407E-A947-70E740481C1C}">
                <a14:useLocalDpi xmlns:a14="http://schemas.microsoft.com/office/drawing/2010/main"/>
              </a:ext>
            </a:extLst>
          </a:blip>
          <a:srcRect t="228" b="238"/>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cstate="email">
            <a:alphaModFix/>
            <a:extLst>
              <a:ext uri="{28A0092B-C50C-407E-A947-70E740481C1C}">
                <a14:useLocalDpi xmlns:a14="http://schemas.microsoft.com/office/drawing/2010/main"/>
              </a:ext>
            </a:extLst>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1" name="Google Shape;31;p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33" name="Google Shape;33;p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 name="Google Shape;34;p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 name="Google Shape;35;p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36" name="Google Shape;36;p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13" name="Google Shape;713;p4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4" name="Google Shape;714;p4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15" name="Google Shape;715;p4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16" name="Google Shape;716;p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18" name="Google Shape;718;p4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9" name="Google Shape;719;p42"/>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0" name="Google Shape;720;p42"/>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1" name="Google Shape;721;p42"/>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2" name="Google Shape;722;p42"/>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3" name="Google Shape;723;p42"/>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4" name="Google Shape;724;p42"/>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5" name="Google Shape;725;p42"/>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6" name="Google Shape;726;p42"/>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7" name="Google Shape;727;p42"/>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8" name="Google Shape;728;p42"/>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9" name="Google Shape;729;p42"/>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30" name="Google Shape;730;p42"/>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38" name="Google Shape;738;p4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39" name="Google Shape;739;p4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40" name="Google Shape;740;p4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41" name="Google Shape;741;p4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43" name="Google Shape;743;p4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4" name="Google Shape;744;p43"/>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5" name="Google Shape;745;p43"/>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6" name="Google Shape;746;p43"/>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7" name="Google Shape;747;p43"/>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8" name="Google Shape;748;p43"/>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9" name="Google Shape;749;p43"/>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50" name="Google Shape;750;p43"/>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1" name="Google Shape;751;p43"/>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2" name="Google Shape;752;p43"/>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3" name="Google Shape;753;p43"/>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4" name="Google Shape;754;p43"/>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55" name="Google Shape;755;p43"/>
          <p:cNvPicPr preferRelativeResize="0"/>
          <p:nvPr/>
        </p:nvPicPr>
        <p:blipFill rotWithShape="1">
          <a:blip r:embed="rId2" cstate="email">
            <a:alphaModFix/>
            <a:extLst>
              <a:ext uri="{28A0092B-C50C-407E-A947-70E740481C1C}">
                <a14:useLocalDpi xmlns:a14="http://schemas.microsoft.com/office/drawing/2010/main"/>
              </a:ext>
            </a:extLst>
          </a:blip>
          <a:srcRect t="1774" b="1765"/>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cstate="email">
            <a:alphaModFix/>
            <a:extLst>
              <a:ext uri="{28A0092B-C50C-407E-A947-70E740481C1C}">
                <a14:useLocalDpi xmlns:a14="http://schemas.microsoft.com/office/drawing/2010/main"/>
              </a:ext>
            </a:extLst>
          </a:blip>
          <a:srcRect t="1774" b="1765"/>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cstate="email">
            <a:alphaModFix/>
            <a:extLst>
              <a:ext uri="{28A0092B-C50C-407E-A947-70E740481C1C}">
                <a14:useLocalDpi xmlns:a14="http://schemas.microsoft.com/office/drawing/2010/main"/>
              </a:ext>
            </a:extLst>
          </a:blip>
          <a:srcRect t="1774" b="1765"/>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cstate="email">
            <a:alphaModFix/>
            <a:extLst>
              <a:ext uri="{28A0092B-C50C-407E-A947-70E740481C1C}">
                <a14:useLocalDpi xmlns:a14="http://schemas.microsoft.com/office/drawing/2010/main"/>
              </a:ext>
            </a:extLst>
          </a:blip>
          <a:srcRect t="1774" b="1765"/>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cstate="email">
            <a:alphaModFix/>
            <a:extLst>
              <a:ext uri="{28A0092B-C50C-407E-A947-70E740481C1C}">
                <a14:useLocalDpi xmlns:a14="http://schemas.microsoft.com/office/drawing/2010/main"/>
              </a:ext>
            </a:extLst>
          </a:blip>
          <a:srcRect t="1774" b="1765"/>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cstate="email">
            <a:alphaModFix/>
            <a:extLst>
              <a:ext uri="{28A0092B-C50C-407E-A947-70E740481C1C}">
                <a14:useLocalDpi xmlns:a14="http://schemas.microsoft.com/office/drawing/2010/main"/>
              </a:ext>
            </a:extLst>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63" name="Google Shape;763;p4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4" name="Google Shape;764;p4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65" name="Google Shape;765;p4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66" name="Google Shape;766;p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68" name="Google Shape;768;p4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9" name="Google Shape;769;p44"/>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0" name="Google Shape;770;p44"/>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1" name="Google Shape;771;p44"/>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2" name="Google Shape;772;p44"/>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3" name="Google Shape;773;p44"/>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4" name="Google Shape;774;p44"/>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5" name="Google Shape;775;p44"/>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6" name="Google Shape;776;p44"/>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7" name="Google Shape;777;p44"/>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8" name="Google Shape;778;p44"/>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9" name="Google Shape;779;p44"/>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80" name="Google Shape;780;p44"/>
          <p:cNvPicPr preferRelativeResize="0"/>
          <p:nvPr/>
        </p:nvPicPr>
        <p:blipFill rotWithShape="1">
          <a:blip r:embed="rId2" cstate="email">
            <a:alphaModFix/>
            <a:extLst>
              <a:ext uri="{28A0092B-C50C-407E-A947-70E740481C1C}">
                <a14:useLocalDpi xmlns:a14="http://schemas.microsoft.com/office/drawing/2010/main"/>
              </a:ext>
            </a:extLst>
          </a:blip>
          <a:srcRect t="465" b="47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cstate="email">
            <a:alphaModFix/>
            <a:extLst>
              <a:ext uri="{28A0092B-C50C-407E-A947-70E740481C1C}">
                <a14:useLocalDpi xmlns:a14="http://schemas.microsoft.com/office/drawing/2010/main"/>
              </a:ext>
            </a:extLst>
          </a:blip>
          <a:srcRect t="465" b="47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cstate="email">
            <a:alphaModFix/>
            <a:extLst>
              <a:ext uri="{28A0092B-C50C-407E-A947-70E740481C1C}">
                <a14:useLocalDpi xmlns:a14="http://schemas.microsoft.com/office/drawing/2010/main"/>
              </a:ext>
            </a:extLst>
          </a:blip>
          <a:srcRect t="465" b="47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cstate="email">
            <a:alphaModFix/>
            <a:extLst>
              <a:ext uri="{28A0092B-C50C-407E-A947-70E740481C1C}">
                <a14:useLocalDpi xmlns:a14="http://schemas.microsoft.com/office/drawing/2010/main"/>
              </a:ext>
            </a:extLst>
          </a:blip>
          <a:srcRect t="465" b="47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cstate="email">
            <a:alphaModFix/>
            <a:extLst>
              <a:ext uri="{28A0092B-C50C-407E-A947-70E740481C1C}">
                <a14:useLocalDpi xmlns:a14="http://schemas.microsoft.com/office/drawing/2010/main"/>
              </a:ext>
            </a:extLst>
          </a:blip>
          <a:srcRect t="465" b="47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cstate="email">
            <a:alphaModFix/>
            <a:extLst>
              <a:ext uri="{28A0092B-C50C-407E-A947-70E740481C1C}">
                <a14:useLocalDpi xmlns:a14="http://schemas.microsoft.com/office/drawing/2010/main"/>
              </a:ext>
            </a:extLst>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88" name="Google Shape;788;p4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89" name="Google Shape;789;p4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90" name="Google Shape;790;p4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91" name="Google Shape;791;p4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93" name="Google Shape;793;p4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4" name="Google Shape;794;p45"/>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5" name="Google Shape;795;p45"/>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6" name="Google Shape;796;p45"/>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7" name="Google Shape;797;p45"/>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8" name="Google Shape;798;p45"/>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9" name="Google Shape;799;p45"/>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0" name="Google Shape;800;p45"/>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1" name="Google Shape;801;p45"/>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2" name="Google Shape;802;p45"/>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3" name="Google Shape;803;p45"/>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4" name="Google Shape;804;p45"/>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5" name="Google Shape;805;p45"/>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6" name="Google Shape;806;p45"/>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07" name="Google Shape;807;p45"/>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cstate="email">
            <a:alphaModFix/>
            <a:extLst>
              <a:ext uri="{28A0092B-C50C-407E-A947-70E740481C1C}">
                <a14:useLocalDpi xmlns:a14="http://schemas.microsoft.com/office/drawing/2010/main"/>
              </a:ext>
            </a:extLst>
          </a:blip>
          <a:srcRect t="1047" b="103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cstate="email">
            <a:alphaModFix/>
            <a:extLst>
              <a:ext uri="{28A0092B-C50C-407E-A947-70E740481C1C}">
                <a14:useLocalDpi xmlns:a14="http://schemas.microsoft.com/office/drawing/2010/main"/>
              </a:ext>
            </a:extLst>
          </a:blip>
          <a:srcRect t="1047" b="103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cstate="email">
            <a:alphaModFix/>
            <a:extLst>
              <a:ext uri="{28A0092B-C50C-407E-A947-70E740481C1C}">
                <a14:useLocalDpi xmlns:a14="http://schemas.microsoft.com/office/drawing/2010/main"/>
              </a:ext>
            </a:extLst>
          </a:blip>
          <a:srcRect t="1380" b="139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16" name="Google Shape;816;p4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17" name="Google Shape;817;p4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18" name="Google Shape;818;p4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19" name="Google Shape;819;p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21" name="Google Shape;821;p4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2" name="Google Shape;822;p46"/>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3" name="Google Shape;823;p46"/>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4" name="Google Shape;824;p46"/>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5" name="Google Shape;825;p46"/>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6" name="Google Shape;826;p46"/>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7" name="Google Shape;827;p46"/>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8" name="Google Shape;828;p46"/>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9" name="Google Shape;829;p46"/>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0" name="Google Shape;830;p46"/>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1" name="Google Shape;831;p46"/>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2" name="Google Shape;832;p46"/>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3" name="Google Shape;833;p46"/>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4" name="Google Shape;834;p46"/>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35" name="Google Shape;835;p46"/>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44" name="Google Shape;844;p4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45" name="Google Shape;845;p4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46" name="Google Shape;846;p4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47" name="Google Shape;847;p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49" name="Google Shape;849;p4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0" name="Google Shape;850;p47"/>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1" name="Google Shape;851;p47"/>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2" name="Google Shape;852;p47"/>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3" name="Google Shape;853;p47"/>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4" name="Google Shape;854;p47"/>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5" name="Google Shape;855;p47"/>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6" name="Google Shape;856;p47"/>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7" name="Google Shape;857;p47"/>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8" name="Google Shape;858;p47"/>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9" name="Google Shape;859;p47"/>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60" name="Google Shape;860;p47"/>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61" name="Google Shape;861;p47"/>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62" name="Google Shape;862;p47"/>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63" name="Google Shape;863;p47"/>
          <p:cNvPicPr preferRelativeResize="0"/>
          <p:nvPr/>
        </p:nvPicPr>
        <p:blipFill rotWithShape="1">
          <a:blip r:embed="rId2" cstate="email">
            <a:alphaModFix/>
            <a:extLst>
              <a:ext uri="{28A0092B-C50C-407E-A947-70E740481C1C}">
                <a14:useLocalDpi xmlns:a14="http://schemas.microsoft.com/office/drawing/2010/main"/>
              </a:ext>
            </a:extLst>
          </a:blip>
          <a:srcRect t="2552" b="2561"/>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cstate="email">
            <a:alphaModFix/>
            <a:extLst>
              <a:ext uri="{28A0092B-C50C-407E-A947-70E740481C1C}">
                <a14:useLocalDpi xmlns:a14="http://schemas.microsoft.com/office/drawing/2010/main"/>
              </a:ext>
            </a:extLst>
          </a:blip>
          <a:srcRect t="2552" b="2561"/>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cstate="email">
            <a:alphaModFix/>
            <a:extLst>
              <a:ext uri="{28A0092B-C50C-407E-A947-70E740481C1C}">
                <a14:useLocalDpi xmlns:a14="http://schemas.microsoft.com/office/drawing/2010/main"/>
              </a:ext>
            </a:extLst>
          </a:blip>
          <a:srcRect t="2552" b="2561"/>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cstate="email">
            <a:alphaModFix/>
            <a:extLst>
              <a:ext uri="{28A0092B-C50C-407E-A947-70E740481C1C}">
                <a14:useLocalDpi xmlns:a14="http://schemas.microsoft.com/office/drawing/2010/main"/>
              </a:ext>
            </a:extLst>
          </a:blip>
          <a:srcRect t="2552" b="2561"/>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cstate="email">
            <a:alphaModFix/>
            <a:extLst>
              <a:ext uri="{28A0092B-C50C-407E-A947-70E740481C1C}">
                <a14:useLocalDpi xmlns:a14="http://schemas.microsoft.com/office/drawing/2010/main"/>
              </a:ext>
            </a:extLst>
          </a:blip>
          <a:srcRect t="2552" b="2561"/>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cstate="email">
            <a:alphaModFix/>
            <a:extLst>
              <a:ext uri="{28A0092B-C50C-407E-A947-70E740481C1C}">
                <a14:useLocalDpi xmlns:a14="http://schemas.microsoft.com/office/drawing/2010/main"/>
              </a:ext>
            </a:extLst>
          </a:blip>
          <a:srcRect t="2883" b="2892"/>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cstate="email">
            <a:alphaModFix/>
            <a:extLst>
              <a:ext uri="{28A0092B-C50C-407E-A947-70E740481C1C}">
                <a14:useLocalDpi xmlns:a14="http://schemas.microsoft.com/office/drawing/2010/main"/>
              </a:ext>
            </a:extLst>
          </a:blip>
          <a:srcRect t="2883" b="2892"/>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72" name="Google Shape;872;p4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3" name="Google Shape;873;p4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74" name="Google Shape;874;p4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75" name="Google Shape;875;p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77" name="Google Shape;877;p4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8" name="Google Shape;878;p48"/>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9" name="Google Shape;879;p48"/>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0" name="Google Shape;880;p48"/>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1" name="Google Shape;881;p48"/>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2" name="Google Shape;882;p48"/>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3" name="Google Shape;883;p48"/>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4" name="Google Shape;884;p48"/>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5" name="Google Shape;885;p48"/>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6" name="Google Shape;886;p48"/>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7" name="Google Shape;887;p48"/>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8" name="Google Shape;888;p48"/>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9" name="Google Shape;889;p48"/>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90" name="Google Shape;890;p48"/>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91" name="Google Shape;891;p48"/>
          <p:cNvPicPr preferRelativeResize="0"/>
          <p:nvPr/>
        </p:nvPicPr>
        <p:blipFill rotWithShape="1">
          <a:blip r:embed="rId2" cstate="email">
            <a:alphaModFix/>
            <a:extLst>
              <a:ext uri="{28A0092B-C50C-407E-A947-70E740481C1C}">
                <a14:useLocalDpi xmlns:a14="http://schemas.microsoft.com/office/drawing/2010/main"/>
              </a:ext>
            </a:extLst>
          </a:blip>
          <a:srcRect t="1276" b="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cstate="email">
            <a:alphaModFix/>
            <a:extLst>
              <a:ext uri="{28A0092B-C50C-407E-A947-70E740481C1C}">
                <a14:useLocalDpi xmlns:a14="http://schemas.microsoft.com/office/drawing/2010/main"/>
              </a:ext>
            </a:extLst>
          </a:blip>
          <a:srcRect t="1276" b="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cstate="email">
            <a:alphaModFix/>
            <a:extLst>
              <a:ext uri="{28A0092B-C50C-407E-A947-70E740481C1C}">
                <a14:useLocalDpi xmlns:a14="http://schemas.microsoft.com/office/drawing/2010/main"/>
              </a:ext>
            </a:extLst>
          </a:blip>
          <a:srcRect t="1276" b="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cstate="email">
            <a:alphaModFix/>
            <a:extLst>
              <a:ext uri="{28A0092B-C50C-407E-A947-70E740481C1C}">
                <a14:useLocalDpi xmlns:a14="http://schemas.microsoft.com/office/drawing/2010/main"/>
              </a:ext>
            </a:extLst>
          </a:blip>
          <a:srcRect t="1276" b="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cstate="email">
            <a:alphaModFix/>
            <a:extLst>
              <a:ext uri="{28A0092B-C50C-407E-A947-70E740481C1C}">
                <a14:useLocalDpi xmlns:a14="http://schemas.microsoft.com/office/drawing/2010/main"/>
              </a:ext>
            </a:extLst>
          </a:blip>
          <a:srcRect t="1276" b="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cstate="email">
            <a:alphaModFix/>
            <a:extLst>
              <a:ext uri="{28A0092B-C50C-407E-A947-70E740481C1C}">
                <a14:useLocalDpi xmlns:a14="http://schemas.microsoft.com/office/drawing/2010/main"/>
              </a:ext>
            </a:extLst>
          </a:blip>
          <a:srcRect t="1616" b="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cstate="email">
            <a:alphaModFix/>
            <a:extLst>
              <a:ext uri="{28A0092B-C50C-407E-A947-70E740481C1C}">
                <a14:useLocalDpi xmlns:a14="http://schemas.microsoft.com/office/drawing/2010/main"/>
              </a:ext>
            </a:extLst>
          </a:blip>
          <a:srcRect t="1616" b="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898"/>
        <p:cNvGrpSpPr/>
        <p:nvPr/>
      </p:nvGrpSpPr>
      <p:grpSpPr>
        <a:xfrm>
          <a:off x="0" y="0"/>
          <a:ext cx="0" cy="0"/>
          <a:chOff x="0" y="0"/>
          <a:chExt cx="0" cy="0"/>
        </a:xfrm>
      </p:grpSpPr>
      <p:sp>
        <p:nvSpPr>
          <p:cNvPr id="899" name="Google Shape;899;p4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0" name="Google Shape;900;p4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01" name="Google Shape;901;p4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5" name="Google Shape;905;p49"/>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06" name="Google Shape;906;p49"/>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7" name="Google Shape;907;p49"/>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08" name="Google Shape;908;p49"/>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9" name="Google Shape;909;p49"/>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0" name="Google Shape;910;p49"/>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1" name="Google Shape;911;p49"/>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2" name="Google Shape;912;p49"/>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3" name="Google Shape;913;p49"/>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4" name="Google Shape;914;p49"/>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5" name="Google Shape;915;p49"/>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6" name="Google Shape;916;p49"/>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7" name="Google Shape;917;p49"/>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8" name="Google Shape;918;p49"/>
          <p:cNvSpPr txBox="1">
            <a:spLocks noGrp="1"/>
          </p:cNvSpPr>
          <p:nvPr>
            <p:ph type="subTitle" idx="9"/>
          </p:nvPr>
        </p:nvSpPr>
        <p:spPr>
          <a:xfrm>
            <a:off x="0" y="3357333"/>
            <a:ext cx="229155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9" name="Google Shape;919;p49"/>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20" name="Google Shape;920;p49"/>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21" name="Google Shape;921;p49"/>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cstate="email">
            <a:alphaModFix/>
            <a:extLst>
              <a:ext uri="{28A0092B-C50C-407E-A947-70E740481C1C}">
                <a14:useLocalDpi xmlns:a14="http://schemas.microsoft.com/office/drawing/2010/main"/>
              </a:ext>
            </a:extLst>
          </a:blip>
          <a:srcRect t="1047" b="103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cstate="email">
            <a:alphaModFix/>
            <a:extLst>
              <a:ext uri="{28A0092B-C50C-407E-A947-70E740481C1C}">
                <a14:useLocalDpi xmlns:a14="http://schemas.microsoft.com/office/drawing/2010/main"/>
              </a:ext>
            </a:extLst>
          </a:blip>
          <a:srcRect t="1047" b="103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cstate="email">
            <a:alphaModFix/>
            <a:extLst>
              <a:ext uri="{28A0092B-C50C-407E-A947-70E740481C1C}">
                <a14:useLocalDpi xmlns:a14="http://schemas.microsoft.com/office/drawing/2010/main"/>
              </a:ext>
            </a:extLst>
          </a:blip>
          <a:srcRect t="1047" b="103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cstate="email">
            <a:alphaModFix/>
            <a:extLst>
              <a:ext uri="{28A0092B-C50C-407E-A947-70E740481C1C}">
                <a14:useLocalDpi xmlns:a14="http://schemas.microsoft.com/office/drawing/2010/main"/>
              </a:ext>
            </a:extLst>
          </a:blip>
          <a:srcRect t="1047" b="1037"/>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929"/>
        <p:cNvGrpSpPr/>
        <p:nvPr/>
      </p:nvGrpSpPr>
      <p:grpSpPr>
        <a:xfrm>
          <a:off x="0" y="0"/>
          <a:ext cx="0" cy="0"/>
          <a:chOff x="0" y="0"/>
          <a:chExt cx="0" cy="0"/>
        </a:xfrm>
      </p:grpSpPr>
      <p:sp>
        <p:nvSpPr>
          <p:cNvPr id="930" name="Google Shape;930;p5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1" name="Google Shape;931;p5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32" name="Google Shape;932;p5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5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6" name="Google Shape;936;p50"/>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37" name="Google Shape;937;p50"/>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8" name="Google Shape;938;p50"/>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39" name="Google Shape;939;p50"/>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0" name="Google Shape;940;p50"/>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1" name="Google Shape;941;p50"/>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2" name="Google Shape;942;p50"/>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3" name="Google Shape;943;p50"/>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4" name="Google Shape;944;p50"/>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5" name="Google Shape;945;p50"/>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6" name="Google Shape;946;p50"/>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7" name="Google Shape;947;p50"/>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8" name="Google Shape;948;p50"/>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9" name="Google Shape;949;p50"/>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0" name="Google Shape;950;p50"/>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51" name="Google Shape;951;p50"/>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52" name="Google Shape;952;p50"/>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cstate="email">
            <a:alphaModFix/>
            <a:extLst>
              <a:ext uri="{28A0092B-C50C-407E-A947-70E740481C1C}">
                <a14:useLocalDpi xmlns:a14="http://schemas.microsoft.com/office/drawing/2010/main"/>
              </a:ext>
            </a:extLst>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960"/>
        <p:cNvGrpSpPr/>
        <p:nvPr/>
      </p:nvGrpSpPr>
      <p:grpSpPr>
        <a:xfrm>
          <a:off x="0" y="0"/>
          <a:ext cx="0" cy="0"/>
          <a:chOff x="0" y="0"/>
          <a:chExt cx="0" cy="0"/>
        </a:xfrm>
      </p:grpSpPr>
      <p:sp>
        <p:nvSpPr>
          <p:cNvPr id="961" name="Google Shape;961;p5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2" name="Google Shape;962;p5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63" name="Google Shape;963;p5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5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5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7" name="Google Shape;967;p51"/>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68" name="Google Shape;968;p51"/>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9" name="Google Shape;969;p51"/>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0" name="Google Shape;970;p51"/>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1" name="Google Shape;971;p51"/>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2" name="Google Shape;972;p51"/>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3" name="Google Shape;973;p51"/>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4" name="Google Shape;974;p51"/>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5" name="Google Shape;975;p51"/>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6" name="Google Shape;976;p51"/>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7" name="Google Shape;977;p51"/>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8" name="Google Shape;978;p51"/>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9" name="Google Shape;979;p51"/>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0" name="Google Shape;980;p51"/>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81" name="Google Shape;981;p51"/>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2" name="Google Shape;982;p51"/>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83" name="Google Shape;983;p51"/>
          <p:cNvPicPr preferRelativeResize="0"/>
          <p:nvPr/>
        </p:nvPicPr>
        <p:blipFill rotWithShape="1">
          <a:blip r:embed="rId2" cstate="email">
            <a:alphaModFix/>
            <a:extLst>
              <a:ext uri="{28A0092B-C50C-407E-A947-70E740481C1C}">
                <a14:useLocalDpi xmlns:a14="http://schemas.microsoft.com/office/drawing/2010/main"/>
              </a:ext>
            </a:extLst>
          </a:blip>
          <a:srcRect t="2552" b="2561"/>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cstate="email">
            <a:alphaModFix/>
            <a:extLst>
              <a:ext uri="{28A0092B-C50C-407E-A947-70E740481C1C}">
                <a14:useLocalDpi xmlns:a14="http://schemas.microsoft.com/office/drawing/2010/main"/>
              </a:ext>
            </a:extLst>
          </a:blip>
          <a:srcRect t="2552" b="2561"/>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cstate="email">
            <a:alphaModFix/>
            <a:extLst>
              <a:ext uri="{28A0092B-C50C-407E-A947-70E740481C1C}">
                <a14:useLocalDpi xmlns:a14="http://schemas.microsoft.com/office/drawing/2010/main"/>
              </a:ext>
            </a:extLst>
          </a:blip>
          <a:srcRect t="2552" b="2561"/>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cstate="email">
            <a:alphaModFix/>
            <a:extLst>
              <a:ext uri="{28A0092B-C50C-407E-A947-70E740481C1C}">
                <a14:useLocalDpi xmlns:a14="http://schemas.microsoft.com/office/drawing/2010/main"/>
              </a:ext>
            </a:extLst>
          </a:blip>
          <a:srcRect t="2552" b="2561"/>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cstate="email">
            <a:alphaModFix/>
            <a:extLst>
              <a:ext uri="{28A0092B-C50C-407E-A947-70E740481C1C}">
                <a14:useLocalDpi xmlns:a14="http://schemas.microsoft.com/office/drawing/2010/main"/>
              </a:ext>
            </a:extLst>
          </a:blip>
          <a:srcRect t="2552" b="2561"/>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cstate="email">
            <a:alphaModFix/>
            <a:extLst>
              <a:ext uri="{28A0092B-C50C-407E-A947-70E740481C1C}">
                <a14:useLocalDpi xmlns:a14="http://schemas.microsoft.com/office/drawing/2010/main"/>
              </a:ext>
            </a:extLst>
          </a:blip>
          <a:srcRect t="2552" b="2561"/>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cstate="email">
            <a:alphaModFix/>
            <a:extLst>
              <a:ext uri="{28A0092B-C50C-407E-A947-70E740481C1C}">
                <a14:useLocalDpi xmlns:a14="http://schemas.microsoft.com/office/drawing/2010/main"/>
              </a:ext>
            </a:extLst>
          </a:blip>
          <a:srcRect t="2552" b="2561"/>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cstate="email">
            <a:alphaModFix/>
            <a:extLst>
              <a:ext uri="{28A0092B-C50C-407E-A947-70E740481C1C}">
                <a14:useLocalDpi xmlns:a14="http://schemas.microsoft.com/office/drawing/2010/main"/>
              </a:ext>
            </a:extLst>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cstate="email">
            <a:alphaModFix/>
            <a:extLst>
              <a:ext uri="{28A0092B-C50C-407E-A947-70E740481C1C}">
                <a14:useLocalDpi xmlns:a14="http://schemas.microsoft.com/office/drawing/2010/main"/>
              </a:ext>
            </a:extLst>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1" name="Google Shape;41;p7"/>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43" name="Google Shape;43;p7"/>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 name="Google Shape;44;p7"/>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 name="Google Shape;45;p7"/>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46" name="Google Shape;46;p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991"/>
        <p:cNvGrpSpPr/>
        <p:nvPr/>
      </p:nvGrpSpPr>
      <p:grpSpPr>
        <a:xfrm>
          <a:off x="0" y="0"/>
          <a:ext cx="0" cy="0"/>
          <a:chOff x="0" y="0"/>
          <a:chExt cx="0" cy="0"/>
        </a:xfrm>
      </p:grpSpPr>
      <p:sp>
        <p:nvSpPr>
          <p:cNvPr id="992" name="Google Shape;992;p5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3" name="Google Shape;993;p5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94" name="Google Shape;994;p5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95" name="Google Shape;995;p5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97" name="Google Shape;997;p5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8" name="Google Shape;998;p52"/>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99" name="Google Shape;999;p52"/>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0" name="Google Shape;1000;p52"/>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1" name="Google Shape;1001;p52"/>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2" name="Google Shape;1002;p52"/>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3" name="Google Shape;1003;p52"/>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4" name="Google Shape;1004;p52"/>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5" name="Google Shape;1005;p52"/>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6" name="Google Shape;1006;p52"/>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7" name="Google Shape;1007;p52"/>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8" name="Google Shape;1008;p52"/>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9" name="Google Shape;1009;p52"/>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0" name="Google Shape;1010;p52"/>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11" name="Google Shape;1011;p52"/>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2" name="Google Shape;1012;p52"/>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13" name="Google Shape;1013;p52"/>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14" name="Google Shape;1014;p52"/>
          <p:cNvPicPr preferRelativeResize="0"/>
          <p:nvPr/>
        </p:nvPicPr>
        <p:blipFill rotWithShape="1">
          <a:blip r:embed="rId2" cstate="email">
            <a:alphaModFix/>
            <a:extLst>
              <a:ext uri="{28A0092B-C50C-407E-A947-70E740481C1C}">
                <a14:useLocalDpi xmlns:a14="http://schemas.microsoft.com/office/drawing/2010/main"/>
              </a:ext>
            </a:extLst>
          </a:blip>
          <a:srcRect t="1276" b="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cstate="email">
            <a:alphaModFix/>
            <a:extLst>
              <a:ext uri="{28A0092B-C50C-407E-A947-70E740481C1C}">
                <a14:useLocalDpi xmlns:a14="http://schemas.microsoft.com/office/drawing/2010/main"/>
              </a:ext>
            </a:extLst>
          </a:blip>
          <a:srcRect t="1276" b="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cstate="email">
            <a:alphaModFix/>
            <a:extLst>
              <a:ext uri="{28A0092B-C50C-407E-A947-70E740481C1C}">
                <a14:useLocalDpi xmlns:a14="http://schemas.microsoft.com/office/drawing/2010/main"/>
              </a:ext>
            </a:extLst>
          </a:blip>
          <a:srcRect t="1276" b="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cstate="email">
            <a:alphaModFix/>
            <a:extLst>
              <a:ext uri="{28A0092B-C50C-407E-A947-70E740481C1C}">
                <a14:useLocalDpi xmlns:a14="http://schemas.microsoft.com/office/drawing/2010/main"/>
              </a:ext>
            </a:extLst>
          </a:blip>
          <a:srcRect t="1276" b="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cstate="email">
            <a:alphaModFix/>
            <a:extLst>
              <a:ext uri="{28A0092B-C50C-407E-A947-70E740481C1C}">
                <a14:useLocalDpi xmlns:a14="http://schemas.microsoft.com/office/drawing/2010/main"/>
              </a:ext>
            </a:extLst>
          </a:blip>
          <a:srcRect t="1276" b="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cstate="email">
            <a:alphaModFix/>
            <a:extLst>
              <a:ext uri="{28A0092B-C50C-407E-A947-70E740481C1C}">
                <a14:useLocalDpi xmlns:a14="http://schemas.microsoft.com/office/drawing/2010/main"/>
              </a:ext>
            </a:extLst>
          </a:blip>
          <a:srcRect t="1276" b="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cstate="email">
            <a:alphaModFix/>
            <a:extLst>
              <a:ext uri="{28A0092B-C50C-407E-A947-70E740481C1C}">
                <a14:useLocalDpi xmlns:a14="http://schemas.microsoft.com/office/drawing/2010/main"/>
              </a:ext>
            </a:extLst>
          </a:blip>
          <a:srcRect t="1276" b="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cstate="email">
            <a:alphaModFix/>
            <a:extLst>
              <a:ext uri="{28A0092B-C50C-407E-A947-70E740481C1C}">
                <a14:useLocalDpi xmlns:a14="http://schemas.microsoft.com/office/drawing/2010/main"/>
              </a:ext>
            </a:extLst>
          </a:blip>
          <a:srcRect t="1276" b="1276"/>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22"/>
        <p:cNvGrpSpPr/>
        <p:nvPr/>
      </p:nvGrpSpPr>
      <p:grpSpPr>
        <a:xfrm>
          <a:off x="0" y="0"/>
          <a:ext cx="0" cy="0"/>
          <a:chOff x="0" y="0"/>
          <a:chExt cx="0" cy="0"/>
        </a:xfrm>
      </p:grpSpPr>
      <p:pic>
        <p:nvPicPr>
          <p:cNvPr id="1023" name="Google Shape;1023;p53"/>
          <p:cNvPicPr preferRelativeResize="0"/>
          <p:nvPr/>
        </p:nvPicPr>
        <p:blipFill rotWithShape="1">
          <a:blip r:embed="rId2" cstate="email">
            <a:alphaModFix/>
            <a:extLst>
              <a:ext uri="{28A0092B-C50C-407E-A947-70E740481C1C}">
                <a14:useLocalDpi xmlns:a14="http://schemas.microsoft.com/office/drawing/2010/main"/>
              </a:ext>
            </a:extLst>
          </a:blip>
          <a:srcRect t="59" b="59"/>
          <a:stretch/>
        </p:blipFill>
        <p:spPr>
          <a:xfrm>
            <a:off x="731329" y="733016"/>
            <a:ext cx="22914989" cy="12246791"/>
          </a:xfrm>
          <a:prstGeom prst="rect">
            <a:avLst/>
          </a:prstGeom>
          <a:noFill/>
          <a:ln>
            <a:noFill/>
          </a:ln>
        </p:spPr>
      </p:pic>
      <p:sp>
        <p:nvSpPr>
          <p:cNvPr id="1024" name="Google Shape;1024;p5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27" name="Google Shape;1027;p5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028" name="Google Shape;1028;p54"/>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29" name="Google Shape;1029;p54"/>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w="9525" cap="flat" cmpd="sng">
            <a:solidFill>
              <a:srgbClr val="000000"/>
            </a:solidFill>
            <a:prstDash val="solid"/>
            <a:round/>
            <a:headEnd type="none" w="med" len="med"/>
            <a:tailEnd type="none" w="med" len="med"/>
          </a:ln>
        </p:spPr>
      </p:cxnSp>
      <p:sp>
        <p:nvSpPr>
          <p:cNvPr id="1035" name="Google Shape;1035;p5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
        <p:nvSpPr>
          <p:cNvPr id="1040" name="Google Shape;1040;p5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1043" name="Google Shape;1043;p5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044" name="Google Shape;1044;p57"/>
          <p:cNvSpPr txBox="1">
            <a:spLocks noGrp="1"/>
          </p:cNvSpPr>
          <p:nvPr>
            <p:ph type="title"/>
          </p:nvPr>
        </p:nvSpPr>
        <p:spPr>
          <a:xfrm>
            <a:off x="9446339" y="7111733"/>
            <a:ext cx="148353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045" name="Google Shape;1045;p57"/>
          <p:cNvSpPr txBox="1"/>
          <p:nvPr/>
        </p:nvSpPr>
        <p:spPr>
          <a:xfrm>
            <a:off x="9446139" y="55688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w="9525" cap="flat" cmpd="sng">
            <a:solidFill>
              <a:srgbClr val="000000"/>
            </a:solidFill>
            <a:prstDash val="solid"/>
            <a:round/>
            <a:headEnd type="none" w="med" len="med"/>
            <a:tailEnd type="none" w="med" len="med"/>
          </a:ln>
        </p:spPr>
      </p:cxnSp>
      <p:sp>
        <p:nvSpPr>
          <p:cNvPr id="1047" name="Google Shape;1047;p57"/>
          <p:cNvSpPr/>
          <p:nvPr/>
        </p:nvSpPr>
        <p:spPr>
          <a:xfrm>
            <a:off x="15515358" y="23824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48" name="Google Shape;1048;p57"/>
          <p:cNvSpPr/>
          <p:nvPr/>
        </p:nvSpPr>
        <p:spPr>
          <a:xfrm rot="-5400000" flipH="1">
            <a:off x="16342144" y="30922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1051" name="Google Shape;1051;p5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w="9525" cap="flat" cmpd="sng">
            <a:solidFill>
              <a:srgbClr val="000000"/>
            </a:solidFill>
            <a:prstDash val="solid"/>
            <a:round/>
            <a:headEnd type="none" w="med" len="med"/>
            <a:tailEnd type="none" w="med" len="med"/>
          </a:ln>
        </p:spPr>
      </p:cxnSp>
      <p:sp>
        <p:nvSpPr>
          <p:cNvPr id="1054" name="Google Shape;1054;p58"/>
          <p:cNvSpPr/>
          <p:nvPr/>
        </p:nvSpPr>
        <p:spPr>
          <a:xfrm>
            <a:off x="10639828" y="25856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55" name="Google Shape;1055;p58"/>
          <p:cNvSpPr/>
          <p:nvPr/>
        </p:nvSpPr>
        <p:spPr>
          <a:xfrm rot="-5400000" flipH="1">
            <a:off x="11466614" y="32954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56" name="Google Shape;1056;p58"/>
          <p:cNvSpPr txBox="1">
            <a:spLocks noGrp="1"/>
          </p:cNvSpPr>
          <p:nvPr>
            <p:ph type="title"/>
          </p:nvPr>
        </p:nvSpPr>
        <p:spPr>
          <a:xfrm>
            <a:off x="3425574" y="7483400"/>
            <a:ext cx="174579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66"/>
        <p:cNvGrpSpPr/>
        <p:nvPr/>
      </p:nvGrpSpPr>
      <p:grpSpPr>
        <a:xfrm>
          <a:off x="0" y="0"/>
          <a:ext cx="0" cy="0"/>
          <a:chOff x="0" y="0"/>
          <a:chExt cx="0" cy="0"/>
        </a:xfrm>
      </p:grpSpPr>
      <p:sp>
        <p:nvSpPr>
          <p:cNvPr id="1067" name="Google Shape;1067;p62"/>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Helvetica Neue"/>
              <a:buNone/>
              <a:defRPr sz="68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48"/>
        <p:cNvGrpSpPr/>
        <p:nvPr/>
      </p:nvGrpSpPr>
      <p:grpSpPr>
        <a:xfrm>
          <a:off x="0" y="0"/>
          <a:ext cx="0" cy="0"/>
          <a:chOff x="0" y="0"/>
          <a:chExt cx="0" cy="0"/>
        </a:xfrm>
      </p:grpSpPr>
      <p:pic>
        <p:nvPicPr>
          <p:cNvPr id="49" name="Google Shape;49;p8"/>
          <p:cNvPicPr preferRelativeResize="0"/>
          <p:nvPr/>
        </p:nvPicPr>
        <p:blipFill rotWithShape="1">
          <a:blip r:embed="rId2" cstate="email">
            <a:alphaModFix/>
            <a:extLst>
              <a:ext uri="{28A0092B-C50C-407E-A947-70E740481C1C}">
                <a14:useLocalDpi xmlns:a14="http://schemas.microsoft.com/office/drawing/2010/main"/>
              </a:ext>
            </a:extLst>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51" name="Google Shape;51;p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52" name="Google Shape;52;p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 name="Google Shape;55;p8"/>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 name="Google Shape;56;p8"/>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57" name="Google Shape;57;p8"/>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k_Section">
  <p:cSld name="Blk_Section">
    <p:spTree>
      <p:nvGrpSpPr>
        <p:cNvPr id="1" name="Shape 1068"/>
        <p:cNvGrpSpPr/>
        <p:nvPr/>
      </p:nvGrpSpPr>
      <p:grpSpPr>
        <a:xfrm>
          <a:off x="0" y="0"/>
          <a:ext cx="0" cy="0"/>
          <a:chOff x="0" y="0"/>
          <a:chExt cx="0" cy="0"/>
        </a:xfrm>
      </p:grpSpPr>
      <p:sp>
        <p:nvSpPr>
          <p:cNvPr id="1069" name="Google Shape;1069;p63"/>
          <p:cNvSpPr txBox="1">
            <a:spLocks noGrp="1"/>
          </p:cNvSpPr>
          <p:nvPr>
            <p:ph type="title"/>
          </p:nvPr>
        </p:nvSpPr>
        <p:spPr>
          <a:xfrm>
            <a:off x="1675963" y="529261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75" name="Google Shape;1075;p63"/>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76" name="Google Shape;1076;p63"/>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077" name="Google Shape;1077;p63"/>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078" name="Google Shape;1078;p63"/>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079" name="Google Shape;1079;p63"/>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082" name="Google Shape;1082;p63" descr="Google Shape;410;p5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83"/>
        <p:cNvGrpSpPr/>
        <p:nvPr/>
      </p:nvGrpSpPr>
      <p:grpSpPr>
        <a:xfrm>
          <a:off x="0" y="0"/>
          <a:ext cx="0" cy="0"/>
          <a:chOff x="0" y="0"/>
          <a:chExt cx="0" cy="0"/>
        </a:xfrm>
      </p:grpSpPr>
      <p:pic>
        <p:nvPicPr>
          <p:cNvPr id="1084" name="Google Shape;1084;p64" descr="Google Shape;802;p192"/>
          <p:cNvPicPr preferRelativeResize="0"/>
          <p:nvPr/>
        </p:nvPicPr>
        <p:blipFill rotWithShape="1">
          <a:blip r:embed="rId2" cstate="email">
            <a:alphaModFix/>
            <a:extLst>
              <a:ext uri="{28A0092B-C50C-407E-A947-70E740481C1C}">
                <a14:useLocalDpi xmlns:a14="http://schemas.microsoft.com/office/drawing/2010/main"/>
              </a:ext>
            </a:extLst>
          </a:blip>
          <a:srcRect b="32152"/>
          <a:stretch/>
        </p:blipFill>
        <p:spPr>
          <a:xfrm>
            <a:off x="1027240" y="11035278"/>
            <a:ext cx="3202713" cy="2141038"/>
          </a:xfrm>
          <a:prstGeom prst="rect">
            <a:avLst/>
          </a:prstGeom>
          <a:noFill/>
          <a:ln>
            <a:noFill/>
          </a:ln>
        </p:spPr>
      </p:pic>
      <p:sp>
        <p:nvSpPr>
          <p:cNvPr id="1085" name="Google Shape;1085;p64"/>
          <p:cNvSpPr txBox="1">
            <a:spLocks noGrp="1"/>
          </p:cNvSpPr>
          <p:nvPr>
            <p:ph type="title"/>
          </p:nvPr>
        </p:nvSpPr>
        <p:spPr>
          <a:xfrm>
            <a:off x="4556297" y="11509288"/>
            <a:ext cx="19211700" cy="11928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8000"/>
              <a:buFont typeface="Helvetica Neue"/>
              <a:buNone/>
              <a:defRPr sz="8000" b="1" i="0" u="sng"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086" name="Google Shape;1086;p64"/>
          <p:cNvSpPr/>
          <p:nvPr/>
        </p:nvSpPr>
        <p:spPr>
          <a:xfrm>
            <a:off x="0" y="0"/>
            <a:ext cx="24377700" cy="10507200"/>
          </a:xfrm>
          <a:prstGeom prst="rect">
            <a:avLst/>
          </a:prstGeom>
          <a:solidFill>
            <a:schemeClr val="dk1"/>
          </a:solidFill>
          <a:ln w="12700" cap="flat" cmpd="sng">
            <a:solidFill>
              <a:schemeClr val="lt1"/>
            </a:solidFill>
            <a:prstDash val="solid"/>
            <a:miter lim="800000"/>
            <a:headEnd type="none" w="sm" len="sm"/>
            <a:tailEnd type="none" w="sm" len="sm"/>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w="50800" cap="flat" cmpd="sng">
            <a:solidFill>
              <a:srgbClr val="45E4FC"/>
            </a:solidFill>
            <a:prstDash val="solid"/>
            <a:round/>
            <a:headEnd type="none" w="sm" len="sm"/>
            <a:tailEnd type="none" w="sm" len="sm"/>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w="50800" cap="flat" cmpd="sng">
            <a:solidFill>
              <a:srgbClr val="45E4FC"/>
            </a:solidFill>
            <a:prstDash val="solid"/>
            <a:round/>
            <a:headEnd type="none" w="sm" len="sm"/>
            <a:tailEnd type="none" w="sm" len="sm"/>
          </a:ln>
        </p:spPr>
      </p:cxnSp>
      <p:cxnSp>
        <p:nvCxnSpPr>
          <p:cNvPr id="1099" name="Google Shape;1099;p65"/>
          <p:cNvCxnSpPr/>
          <p:nvPr/>
        </p:nvCxnSpPr>
        <p:spPr>
          <a:xfrm>
            <a:off x="7105815" y="5486400"/>
            <a:ext cx="2671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w="50800" cap="flat" cmpd="sng">
            <a:solidFill>
              <a:srgbClr val="FFFFFF"/>
            </a:solidFill>
            <a:prstDash val="solid"/>
            <a:round/>
            <a:headEnd type="none" w="sm" len="sm"/>
            <a:tailEnd type="none" w="sm" len="sm"/>
          </a:ln>
          <a:effectLst>
            <a:outerShdw blurRad="76200" dist="38100" dir="5400000" rotWithShape="0">
              <a:srgbClr val="000000">
                <a:alpha val="3412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5600"/>
              <a:buFont typeface="Arial"/>
              <a:buNone/>
            </a:pPr>
            <a:endParaRPr sz="2800">
              <a:solidFill>
                <a:srgbClr val="000000"/>
              </a:solidFill>
              <a:latin typeface="Arial"/>
              <a:ea typeface="Arial"/>
              <a:cs typeface="Arial"/>
              <a:sym typeface="Arial"/>
            </a:endParaRPr>
          </a:p>
        </p:txBody>
      </p:sp>
      <p:pic>
        <p:nvPicPr>
          <p:cNvPr id="1119" name="Google Shape;1119;p65" descr="Google Shape;802;p192"/>
          <p:cNvPicPr preferRelativeResize="0"/>
          <p:nvPr/>
        </p:nvPicPr>
        <p:blipFill rotWithShape="1">
          <a:blip r:embed="rId2" cstate="email">
            <a:alphaModFix/>
            <a:extLst>
              <a:ext uri="{28A0092B-C50C-407E-A947-70E740481C1C}">
                <a14:useLocalDpi xmlns:a14="http://schemas.microsoft.com/office/drawing/2010/main"/>
              </a:ext>
            </a:extLst>
          </a:blip>
          <a:srcRect b="8113"/>
          <a:stretch/>
        </p:blipFill>
        <p:spPr>
          <a:xfrm>
            <a:off x="10412880" y="4901692"/>
            <a:ext cx="3528485" cy="3270913"/>
          </a:xfrm>
          <a:prstGeom prst="rect">
            <a:avLst/>
          </a:prstGeom>
          <a:noFill/>
          <a:ln>
            <a:noFill/>
          </a:ln>
        </p:spPr>
      </p:pic>
      <p:sp>
        <p:nvSpPr>
          <p:cNvPr id="1120" name="Google Shape;1120;p65"/>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Arial"/>
              <a:buNone/>
              <a:defRPr sz="6800" b="1" i="0" u="none" strike="noStrike" cap="non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121" name="Google Shape;1121;p65"/>
          <p:cNvCxnSpPr>
            <a:endCxn id="1122" idx="6"/>
          </p:cNvCxnSpPr>
          <p:nvPr/>
        </p:nvCxnSpPr>
        <p:spPr>
          <a:xfrm>
            <a:off x="2148798" y="6483318"/>
            <a:ext cx="5115000" cy="90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k_Titled_Content">
  <p:cSld name="Blk_Titled_Content">
    <p:spTree>
      <p:nvGrpSpPr>
        <p:cNvPr id="1"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w="38100" cap="flat" cmpd="sng">
            <a:solidFill>
              <a:schemeClr val="lt1"/>
            </a:solidFill>
            <a:prstDash val="solid"/>
            <a:miter lim="800000"/>
            <a:headEnd type="none" w="sm" len="sm"/>
            <a:tailEnd type="none" w="sm" len="sm"/>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2" name="Google Shape;1132;p66"/>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3" name="Google Shape;1133;p66"/>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34" name="Google Shape;1134;p66"/>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35" name="Google Shape;1135;p66"/>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36" name="Google Shape;1136;p66"/>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39" name="Google Shape;1139;p66" descr="Google Shape;410;p5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438601" y="438683"/>
                <a:ext cx="1016000" cy="1028703"/>
              </a:xfrm>
              <a:prstGeom prst="rect">
                <a:avLst/>
              </a:prstGeom>
              <a:noFill/>
              <a:ln>
                <a:noFill/>
              </a:ln>
            </p:spPr>
          </p:pic>
        </p:grpSp>
      </p:grpSp>
      <p:sp>
        <p:nvSpPr>
          <p:cNvPr id="1140" name="Google Shape;1140;p66"/>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141" name="Google Shape;1141;p66"/>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lt1"/>
              </a:buClr>
              <a:buSzPts val="7200"/>
              <a:buFont typeface="Arial"/>
              <a:buChar char="•"/>
              <a:defRPr sz="7200" b="0" i="0" u="none" strike="noStrike" cap="none">
                <a:solidFill>
                  <a:schemeClr val="lt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lt1"/>
              </a:buClr>
              <a:buSzPts val="6400"/>
              <a:buFont typeface="Arial"/>
              <a:buChar char="•"/>
              <a:defRPr sz="6400" b="0" i="0" u="none" strike="noStrike" cap="none">
                <a:solidFill>
                  <a:schemeClr val="lt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lt1"/>
              </a:buClr>
              <a:buSzPts val="5400"/>
              <a:buFont typeface="Arial"/>
              <a:buChar char="•"/>
              <a:defRPr sz="5400" b="0" i="0" u="none" strike="noStrike" cap="none">
                <a:solidFill>
                  <a:schemeClr val="lt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4pPr>
            <a:lvl5pPr marL="2286000" marR="0" lvl="4" indent="-342900" algn="l" rtl="0">
              <a:lnSpc>
                <a:spcPct val="90000"/>
              </a:lnSpc>
              <a:spcBef>
                <a:spcPts val="10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6pPr>
            <a:lvl7pPr marL="3200400" marR="0" lvl="6"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7pPr>
            <a:lvl8pPr marL="3657600" marR="0" lvl="7"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8pPr>
            <a:lvl9pPr marL="4114800" marR="0" lvl="8"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k_Titled">
  <p:cSld name="Blk_Titled">
    <p:spTree>
      <p:nvGrpSpPr>
        <p:cNvPr id="1"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48" name="Google Shape;1148;p67"/>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49" name="Google Shape;1149;p67"/>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50" name="Google Shape;1150;p67"/>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51" name="Google Shape;1151;p67"/>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52" name="Google Shape;1152;p67"/>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55" name="Google Shape;1155;p67" descr="Google Shape;410;p5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438601" y="438683"/>
                <a:ext cx="1016000" cy="1028703"/>
              </a:xfrm>
              <a:prstGeom prst="rect">
                <a:avLst/>
              </a:prstGeom>
              <a:noFill/>
              <a:ln>
                <a:noFill/>
              </a:ln>
            </p:spPr>
          </p:pic>
        </p:grpSp>
      </p:grpSp>
      <p:sp>
        <p:nvSpPr>
          <p:cNvPr id="1156" name="Google Shape;1156;p67"/>
          <p:cNvSpPr txBox="1">
            <a:spLocks noGrp="1"/>
          </p:cNvSpPr>
          <p:nvPr>
            <p:ph type="title"/>
          </p:nvPr>
        </p:nvSpPr>
        <p:spPr>
          <a:xfrm>
            <a:off x="1129202" y="730252"/>
            <a:ext cx="202644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k_Base">
  <p:cSld name="Blk_Base">
    <p:spTree>
      <p:nvGrpSpPr>
        <p:cNvPr id="1"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3" name="Google Shape;1163;p68"/>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4" name="Google Shape;1164;p68"/>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65" name="Google Shape;1165;p68"/>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66" name="Google Shape;1166;p68"/>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67" name="Google Shape;1167;p68"/>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70" name="Google Shape;1170;p68" descr="Google Shape;410;p5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Wht_Section">
  <p:cSld name="Wht_Section">
    <p:bg>
      <p:bgPr>
        <a:solidFill>
          <a:schemeClr val="lt1"/>
        </a:solidFill>
        <a:effectLst/>
      </p:bgPr>
    </p:bg>
    <p:spTree>
      <p:nvGrpSpPr>
        <p:cNvPr id="1" name="Shape 1171"/>
        <p:cNvGrpSpPr/>
        <p:nvPr/>
      </p:nvGrpSpPr>
      <p:grpSpPr>
        <a:xfrm>
          <a:off x="0" y="0"/>
          <a:ext cx="0" cy="0"/>
          <a:chOff x="0" y="0"/>
          <a:chExt cx="0" cy="0"/>
        </a:xfrm>
      </p:grpSpPr>
      <p:sp>
        <p:nvSpPr>
          <p:cNvPr id="1172" name="Google Shape;1172;p69"/>
          <p:cNvSpPr txBox="1">
            <a:spLocks noGrp="1"/>
          </p:cNvSpPr>
          <p:nvPr>
            <p:ph type="title"/>
          </p:nvPr>
        </p:nvSpPr>
        <p:spPr>
          <a:xfrm>
            <a:off x="1675963" y="5292664"/>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15000"/>
              <a:buFont typeface="Helvetica Neue"/>
              <a:buNone/>
              <a:defRPr sz="15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77" name="Google Shape;1177;p6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78" name="Google Shape;1178;p6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79" name="Google Shape;1179;p6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80" name="Google Shape;1180;p6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81" name="Google Shape;1181;p6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82" name="Google Shape;1182;p69"/>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83" name="Google Shape;1183;p69" descr="Image"/>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Wht_Titled_Content">
  <p:cSld name="Wht_Titled_Content">
    <p:bg>
      <p:bgPr>
        <a:solidFill>
          <a:schemeClr val="lt1"/>
        </a:solidFill>
        <a:effectLst/>
      </p:bgPr>
    </p:bg>
    <p:spTree>
      <p:nvGrpSpPr>
        <p:cNvPr id="1"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89" name="Google Shape;1189;p70"/>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90" name="Google Shape;1190;p70"/>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91" name="Google Shape;1191;p70"/>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92" name="Google Shape;1192;p70"/>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93" name="Google Shape;1193;p70"/>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94" name="Google Shape;1194;p70"/>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195" name="Google Shape;1195;p70"/>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196" name="Google Shape;1196;p70"/>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197" name="Google Shape;1197;p70"/>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98" name="Google Shape;1198;p70" descr="Image"/>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_Wht_Titled_Content">
  <p:cSld name="1_Wht_Titled_Content">
    <p:bg>
      <p:bgPr>
        <a:solidFill>
          <a:schemeClr val="lt1"/>
        </a:solidFill>
        <a:effectLst/>
      </p:bgPr>
    </p:bg>
    <p:spTree>
      <p:nvGrpSpPr>
        <p:cNvPr id="1"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5" name="Google Shape;1205;p7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6" name="Google Shape;1206;p7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07" name="Google Shape;1207;p7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08" name="Google Shape;1208;p7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09" name="Google Shape;1209;p7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10" name="Google Shape;1210;p71"/>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211" name="Google Shape;1211;p71"/>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212" name="Google Shape;1212;p71"/>
          <p:cNvSpPr txBox="1">
            <a:spLocks noGrp="1"/>
          </p:cNvSpPr>
          <p:nvPr>
            <p:ph type="body" idx="1"/>
          </p:nvPr>
        </p:nvSpPr>
        <p:spPr>
          <a:xfrm>
            <a:off x="1123027" y="2658754"/>
            <a:ext cx="221745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213" name="Google Shape;1213;p71"/>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14" name="Google Shape;1214;p71" descr="Image"/>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Wht_Titled">
  <p:cSld name="Wht_Titled">
    <p:bg>
      <p:bgPr>
        <a:solidFill>
          <a:schemeClr val="lt1"/>
        </a:solidFill>
        <a:effectLst/>
      </p:bgPr>
    </p:bg>
    <p:spTree>
      <p:nvGrpSpPr>
        <p:cNvPr id="1"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20" name="Google Shape;1220;p72"/>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21" name="Google Shape;1221;p72"/>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22" name="Google Shape;1222;p72"/>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23" name="Google Shape;1223;p72"/>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24" name="Google Shape;1224;p72"/>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25" name="Google Shape;1225;p72"/>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226" name="Google Shape;1226;p72"/>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27" name="Google Shape;1227;p72" descr="Image"/>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58"/>
        <p:cNvGrpSpPr/>
        <p:nvPr/>
      </p:nvGrpSpPr>
      <p:grpSpPr>
        <a:xfrm>
          <a:off x="0" y="0"/>
          <a:ext cx="0" cy="0"/>
          <a:chOff x="0" y="0"/>
          <a:chExt cx="0" cy="0"/>
        </a:xfrm>
      </p:grpSpPr>
      <p:pic>
        <p:nvPicPr>
          <p:cNvPr id="59" name="Google Shape;59;p9"/>
          <p:cNvPicPr preferRelativeResize="0"/>
          <p:nvPr/>
        </p:nvPicPr>
        <p:blipFill rotWithShape="1">
          <a:blip r:embed="rId2" cstate="email">
            <a:alphaModFix/>
            <a:extLst>
              <a:ext uri="{28A0092B-C50C-407E-A947-70E740481C1C}">
                <a14:useLocalDpi xmlns:a14="http://schemas.microsoft.com/office/drawing/2010/main"/>
              </a:ext>
            </a:extLst>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61" name="Google Shape;61;p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 name="Google Shape;64;p9"/>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 name="Google Shape;65;p9"/>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66" name="Google Shape;66;p9"/>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_Wht_Titled">
  <p:cSld name="1_Wht_Titled">
    <p:bg>
      <p:bgPr>
        <a:solidFill>
          <a:schemeClr val="lt1"/>
        </a:solidFill>
        <a:effectLst/>
      </p:bgPr>
    </p:bg>
    <p:spTree>
      <p:nvGrpSpPr>
        <p:cNvPr id="1"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3" name="Google Shape;1233;p73"/>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4" name="Google Shape;1234;p73"/>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35" name="Google Shape;1235;p73"/>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36" name="Google Shape;1236;p73"/>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37" name="Google Shape;1237;p73"/>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38" name="Google Shape;1238;p73"/>
          <p:cNvSpPr txBox="1">
            <a:spLocks noGrp="1"/>
          </p:cNvSpPr>
          <p:nvPr>
            <p:ph type="title"/>
          </p:nvPr>
        </p:nvSpPr>
        <p:spPr>
          <a:xfrm>
            <a:off x="1129202" y="12160790"/>
            <a:ext cx="22168500" cy="743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239" name="Google Shape;1239;p73"/>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40" name="Google Shape;1240;p73" descr="Image"/>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Wht_Base">
  <p:cSld name="Wht_Base">
    <p:bg>
      <p:bgPr>
        <a:solidFill>
          <a:schemeClr val="lt1"/>
        </a:solidFill>
        <a:effectLst/>
      </p:bgPr>
    </p:bg>
    <p:spTree>
      <p:nvGrpSpPr>
        <p:cNvPr id="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6" name="Google Shape;1246;p74"/>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7" name="Google Shape;1247;p74"/>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48" name="Google Shape;1248;p74"/>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49" name="Google Shape;1249;p74"/>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50" name="Google Shape;1250;p74"/>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51" name="Google Shape;1251;p74"/>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52" name="Google Shape;1252;p74" descr="Image"/>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_Wht_Base">
  <p:cSld name="1_Wht_Base">
    <p:bg>
      <p:bgPr>
        <a:solidFill>
          <a:schemeClr val="lt1"/>
        </a:solidFill>
        <a:effectLst/>
      </p:bgPr>
    </p:bg>
    <p:spTree>
      <p:nvGrpSpPr>
        <p:cNvPr id="1"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8" name="Google Shape;1258;p75"/>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9" name="Google Shape;1259;p75"/>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60" name="Google Shape;1260;p75"/>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61" name="Google Shape;1261;p75"/>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62" name="Google Shape;1262;p75"/>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White_Blank">
  <p:cSld name="White_Blank">
    <p:bg>
      <p:bgPr>
        <a:solidFill>
          <a:schemeClr val="lt1"/>
        </a:solidFill>
        <a:effectLst/>
      </p:bgPr>
    </p:bg>
    <p:spTree>
      <p:nvGrpSpPr>
        <p:cNvPr id="1"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_White_Blank">
  <p:cSld name="1_White_Blank">
    <p:bg>
      <p:bgPr>
        <a:solidFill>
          <a:schemeClr val="lt1"/>
        </a:solidFill>
        <a:effectLst/>
      </p:bgPr>
    </p:bg>
    <p:spTree>
      <p:nvGrpSpPr>
        <p:cNvPr id="1"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ue_Section">
  <p:cSld name="Blue_Section">
    <p:bg>
      <p:bgPr>
        <a:solidFill>
          <a:schemeClr val="dk2"/>
        </a:solidFill>
        <a:effectLst/>
      </p:bgPr>
    </p:bg>
    <p:spTree>
      <p:nvGrpSpPr>
        <p:cNvPr id="1" name="Shape 1266"/>
        <p:cNvGrpSpPr/>
        <p:nvPr/>
      </p:nvGrpSpPr>
      <p:grpSpPr>
        <a:xfrm>
          <a:off x="0" y="0"/>
          <a:ext cx="0" cy="0"/>
          <a:chOff x="0" y="0"/>
          <a:chExt cx="0" cy="0"/>
        </a:xfrm>
      </p:grpSpPr>
      <p:sp>
        <p:nvSpPr>
          <p:cNvPr id="1267" name="Google Shape;1267;p78"/>
          <p:cNvSpPr txBox="1">
            <a:spLocks noGrp="1"/>
          </p:cNvSpPr>
          <p:nvPr>
            <p:ph type="title"/>
          </p:nvPr>
        </p:nvSpPr>
        <p:spPr>
          <a:xfrm>
            <a:off x="1675963" y="560128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72" name="Google Shape;1272;p78"/>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73" name="Google Shape;1273;p78"/>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74" name="Google Shape;1274;p78"/>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75" name="Google Shape;1275;p78"/>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76" name="Google Shape;1276;p78"/>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77" name="Google Shape;1277;p78"/>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78" name="Google Shape;1278;p78" descr="Image"/>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rn_Section">
  <p:cSld name="Brn_Section">
    <p:bg>
      <p:bgPr>
        <a:solidFill>
          <a:srgbClr val="414141"/>
        </a:solidFill>
        <a:effectLst/>
      </p:bgPr>
    </p:bg>
    <p:spTree>
      <p:nvGrpSpPr>
        <p:cNvPr id="1" name="Shape 1279"/>
        <p:cNvGrpSpPr/>
        <p:nvPr/>
      </p:nvGrpSpPr>
      <p:grpSpPr>
        <a:xfrm>
          <a:off x="0" y="0"/>
          <a:ext cx="0" cy="0"/>
          <a:chOff x="0" y="0"/>
          <a:chExt cx="0" cy="0"/>
        </a:xfrm>
      </p:grpSpPr>
      <p:sp>
        <p:nvSpPr>
          <p:cNvPr id="1280" name="Google Shape;1280;p79"/>
          <p:cNvSpPr txBox="1">
            <a:spLocks noGrp="1"/>
          </p:cNvSpPr>
          <p:nvPr>
            <p:ph type="title"/>
          </p:nvPr>
        </p:nvSpPr>
        <p:spPr>
          <a:xfrm>
            <a:off x="1675963" y="5554430"/>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85" name="Google Shape;1285;p7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86" name="Google Shape;1286;p7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87" name="Google Shape;1287;p7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88" name="Google Shape;1288;p7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89" name="Google Shape;1289;p7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90" name="Google Shape;1290;p79"/>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91" name="Google Shape;1291;p79" descr="Image"/>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lank_Blank">
  <p:cSld name="Blank_Blank">
    <p:bg>
      <p:bgPr>
        <a:solidFill>
          <a:schemeClr val="dk1"/>
        </a:solidFill>
        <a:effectLst/>
      </p:bgPr>
    </p:bg>
    <p:spTree>
      <p:nvGrpSpPr>
        <p:cNvPr id="1"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1"/>
        </a:solidFill>
        <a:effectLst/>
      </p:bgPr>
    </p:bg>
    <p:spTree>
      <p:nvGrpSpPr>
        <p:cNvPr id="1"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98" name="Google Shape;1298;p8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99" name="Google Shape;1299;p8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300" name="Google Shape;1300;p8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301" name="Google Shape;1301;p8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302" name="Google Shape;1302;p8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303" name="Google Shape;1303;p81"/>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Arial"/>
              <a:buNone/>
              <a:defRPr sz="6400" b="1" i="0" u="none" strike="noStrike" cap="non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304" name="Google Shape;1304;p81"/>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305" name="Google Shape;1305;p81" descr="Image"/>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08" name="Google Shape;1308;p82"/>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09" name="Google Shape;1309;p82"/>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
        <p:nvSpPr>
          <p:cNvPr id="1310" name="Google Shape;1310;p82"/>
          <p:cNvSpPr txBox="1">
            <a:spLocks noGrp="1"/>
          </p:cNvSpPr>
          <p:nvPr>
            <p:ph type="sldNum" idx="2"/>
          </p:nvPr>
        </p:nvSpPr>
        <p:spPr>
          <a:xfrm>
            <a:off x="22948089" y="13219200"/>
            <a:ext cx="698100" cy="281700"/>
          </a:xfrm>
          <a:prstGeom prst="rect">
            <a:avLst/>
          </a:prstGeom>
          <a:noFill/>
          <a:ln>
            <a:noFill/>
          </a:ln>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l" rtl="0">
              <a:spcBef>
                <a:spcPts val="0"/>
              </a:spcBef>
              <a:spcAft>
                <a:spcPts val="0"/>
              </a:spcAft>
              <a:buNone/>
            </a:pPr>
            <a:fld id="{00000000-1234-1234-1234-123412341234}" type="slidenum">
              <a:rPr lang="en-US"/>
              <a:t>‹#›</a:t>
            </a:fld>
            <a:endParaRPr/>
          </a:p>
        </p:txBody>
      </p:sp>
      <p:sp>
        <p:nvSpPr>
          <p:cNvPr id="1311" name="Google Shape;1311;p8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68"/>
        <p:cNvGrpSpPr/>
        <p:nvPr/>
      </p:nvGrpSpPr>
      <p:grpSpPr>
        <a:xfrm>
          <a:off x="0" y="0"/>
          <a:ext cx="0" cy="0"/>
          <a:chOff x="0" y="0"/>
          <a:chExt cx="0" cy="0"/>
        </a:xfrm>
      </p:grpSpPr>
      <p:pic>
        <p:nvPicPr>
          <p:cNvPr id="69" name="Google Shape;69;p10"/>
          <p:cNvPicPr preferRelativeResize="0"/>
          <p:nvPr/>
        </p:nvPicPr>
        <p:blipFill rotWithShape="1">
          <a:blip r:embed="rId2" cstate="email">
            <a:alphaModFix/>
            <a:extLst>
              <a:ext uri="{28A0092B-C50C-407E-A947-70E740481C1C}">
                <a14:useLocalDpi xmlns:a14="http://schemas.microsoft.com/office/drawing/2010/main"/>
              </a:ext>
            </a:extLst>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71" name="Google Shape;71;p1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 name="Google Shape;74;p10"/>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 name="Google Shape;75;p10"/>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76" name="Google Shape;76;p10"/>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314"/>
        <p:cNvGrpSpPr/>
        <p:nvPr/>
      </p:nvGrpSpPr>
      <p:grpSpPr>
        <a:xfrm>
          <a:off x="0" y="0"/>
          <a:ext cx="0" cy="0"/>
          <a:chOff x="0" y="0"/>
          <a:chExt cx="0" cy="0"/>
        </a:xfrm>
      </p:grpSpPr>
      <p:pic>
        <p:nvPicPr>
          <p:cNvPr id="1315" name="Google Shape;1315;p84"/>
          <p:cNvPicPr preferRelativeResize="0"/>
          <p:nvPr/>
        </p:nvPicPr>
        <p:blipFill rotWithShape="1">
          <a:blip r:embed="rId2" cstate="email">
            <a:alphaModFix/>
            <a:extLst>
              <a:ext uri="{28A0092B-C50C-407E-A947-70E740481C1C}">
                <a14:useLocalDpi xmlns:a14="http://schemas.microsoft.com/office/drawing/2010/main"/>
              </a:ext>
            </a:extLst>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16" name="Google Shape;1316;p84"/>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17" name="Google Shape;1317;p84"/>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1318" name="Google Shape;1318;p84"/>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319" name="Google Shape;1319;p8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20" name="Google Shape;1320;p84"/>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21" name="Google Shape;1321;p84"/>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22" name="Google Shape;1322;p84"/>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23" name="Google Shape;1323;p8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324"/>
        <p:cNvGrpSpPr/>
        <p:nvPr/>
      </p:nvGrpSpPr>
      <p:grpSpPr>
        <a:xfrm>
          <a:off x="0" y="0"/>
          <a:ext cx="0" cy="0"/>
          <a:chOff x="0" y="0"/>
          <a:chExt cx="0" cy="0"/>
        </a:xfrm>
      </p:grpSpPr>
      <p:pic>
        <p:nvPicPr>
          <p:cNvPr id="1325" name="Google Shape;1325;p85"/>
          <p:cNvPicPr preferRelativeResize="0"/>
          <p:nvPr/>
        </p:nvPicPr>
        <p:blipFill rotWithShape="1">
          <a:blip r:embed="rId2" cstate="email">
            <a:alphaModFix/>
            <a:extLst>
              <a:ext uri="{28A0092B-C50C-407E-A947-70E740481C1C}">
                <a14:useLocalDpi xmlns:a14="http://schemas.microsoft.com/office/drawing/2010/main"/>
              </a:ext>
            </a:extLst>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26" name="Google Shape;1326;p85"/>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27" name="Google Shape;1327;p8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328" name="Google Shape;1328;p8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29" name="Google Shape;1329;p8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30" name="Google Shape;1330;p8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31" name="Google Shape;1331;p8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32" name="Google Shape;1332;p8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558888" y="2822800"/>
            <a:ext cx="6825749" cy="5119304"/>
          </a:xfrm>
          <a:prstGeom prst="rect">
            <a:avLst/>
          </a:prstGeom>
          <a:noFill/>
          <a:ln>
            <a:noFill/>
          </a:ln>
        </p:spPr>
      </p:pic>
      <p:sp>
        <p:nvSpPr>
          <p:cNvPr id="1333" name="Google Shape;1333;p8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334"/>
        <p:cNvGrpSpPr/>
        <p:nvPr/>
      </p:nvGrpSpPr>
      <p:grpSpPr>
        <a:xfrm>
          <a:off x="0" y="0"/>
          <a:ext cx="0" cy="0"/>
          <a:chOff x="0" y="0"/>
          <a:chExt cx="0" cy="0"/>
        </a:xfrm>
      </p:grpSpPr>
      <p:pic>
        <p:nvPicPr>
          <p:cNvPr id="1335" name="Google Shape;1335;p86"/>
          <p:cNvPicPr preferRelativeResize="0"/>
          <p:nvPr/>
        </p:nvPicPr>
        <p:blipFill rotWithShape="1">
          <a:blip r:embed="rId2" cstate="email">
            <a:alphaModFix/>
            <a:extLst>
              <a:ext uri="{28A0092B-C50C-407E-A947-70E740481C1C}">
                <a14:useLocalDpi xmlns:a14="http://schemas.microsoft.com/office/drawing/2010/main"/>
              </a:ext>
            </a:extLst>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36" name="Google Shape;1336;p86"/>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37" name="Google Shape;1337;p8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1338" name="Google Shape;1338;p8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39" name="Google Shape;1339;p8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40" name="Google Shape;1340;p8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41" name="Google Shape;1341;p8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42" name="Google Shape;1342;p8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807557" y="3072384"/>
            <a:ext cx="6094420" cy="4509867"/>
          </a:xfrm>
          <a:prstGeom prst="rect">
            <a:avLst/>
          </a:prstGeom>
          <a:noFill/>
          <a:ln>
            <a:noFill/>
          </a:ln>
        </p:spPr>
      </p:pic>
      <p:sp>
        <p:nvSpPr>
          <p:cNvPr id="1343" name="Google Shape;1343;p8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344"/>
        <p:cNvGrpSpPr/>
        <p:nvPr/>
      </p:nvGrpSpPr>
      <p:grpSpPr>
        <a:xfrm>
          <a:off x="0" y="0"/>
          <a:ext cx="0" cy="0"/>
          <a:chOff x="0" y="0"/>
          <a:chExt cx="0" cy="0"/>
        </a:xfrm>
      </p:grpSpPr>
      <p:pic>
        <p:nvPicPr>
          <p:cNvPr id="1345" name="Google Shape;1345;p87"/>
          <p:cNvPicPr preferRelativeResize="0"/>
          <p:nvPr/>
        </p:nvPicPr>
        <p:blipFill rotWithShape="1">
          <a:blip r:embed="rId2" cstate="email">
            <a:alphaModFix/>
            <a:extLst>
              <a:ext uri="{28A0092B-C50C-407E-A947-70E740481C1C}">
                <a14:useLocalDpi xmlns:a14="http://schemas.microsoft.com/office/drawing/2010/main"/>
              </a:ext>
            </a:extLst>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46" name="Google Shape;1346;p8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347" name="Google Shape;1347;p8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1348" name="Google Shape;1348;p8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807557" y="3181867"/>
            <a:ext cx="6094420" cy="4509867"/>
          </a:xfrm>
          <a:prstGeom prst="rect">
            <a:avLst/>
          </a:prstGeom>
          <a:noFill/>
          <a:ln>
            <a:noFill/>
          </a:ln>
        </p:spPr>
      </p:pic>
      <p:sp>
        <p:nvSpPr>
          <p:cNvPr id="1349" name="Google Shape;1349;p87"/>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1350" name="Google Shape;1350;p87"/>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51" name="Google Shape;1351;p87"/>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52" name="Google Shape;1352;p87"/>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1353" name="Google Shape;1353;p87"/>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354"/>
        <p:cNvGrpSpPr/>
        <p:nvPr/>
      </p:nvGrpSpPr>
      <p:grpSpPr>
        <a:xfrm>
          <a:off x="0" y="0"/>
          <a:ext cx="0" cy="0"/>
          <a:chOff x="0" y="0"/>
          <a:chExt cx="0" cy="0"/>
        </a:xfrm>
      </p:grpSpPr>
      <p:pic>
        <p:nvPicPr>
          <p:cNvPr id="1355" name="Google Shape;1355;p88"/>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56" name="Google Shape;1356;p88"/>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57" name="Google Shape;1357;p88"/>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1358" name="Google Shape;1358;p88"/>
          <p:cNvSpPr txBox="1">
            <a:spLocks noGrp="1"/>
          </p:cNvSpPr>
          <p:nvPr>
            <p:ph type="sldNum" idx="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59" name="Google Shape;1359;p8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360"/>
        <p:cNvGrpSpPr/>
        <p:nvPr/>
      </p:nvGrpSpPr>
      <p:grpSpPr>
        <a:xfrm>
          <a:off x="0" y="0"/>
          <a:ext cx="0" cy="0"/>
          <a:chOff x="0" y="0"/>
          <a:chExt cx="0" cy="0"/>
        </a:xfrm>
      </p:grpSpPr>
      <p:pic>
        <p:nvPicPr>
          <p:cNvPr id="1361" name="Google Shape;1361;p89"/>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62" name="Google Shape;1362;p89"/>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63" name="Google Shape;1363;p8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64" name="Google Shape;1364;p8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365"/>
        <p:cNvGrpSpPr/>
        <p:nvPr/>
      </p:nvGrpSpPr>
      <p:grpSpPr>
        <a:xfrm>
          <a:off x="0" y="0"/>
          <a:ext cx="0" cy="0"/>
          <a:chOff x="0" y="0"/>
          <a:chExt cx="0" cy="0"/>
        </a:xfrm>
      </p:grpSpPr>
      <p:sp>
        <p:nvSpPr>
          <p:cNvPr id="1366" name="Google Shape;1366;p9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67" name="Google Shape;1367;p9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368" name="Google Shape;1368;p9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69" name="Google Shape;1369;p9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70" name="Google Shape;1370;p9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71" name="Google Shape;1371;p9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2" name="Google Shape;1372;p90"/>
          <p:cNvSpPr txBox="1">
            <a:spLocks noGrp="1"/>
          </p:cNvSpPr>
          <p:nvPr>
            <p:ph type="body" idx="3"/>
          </p:nvPr>
        </p:nvSpPr>
        <p:spPr>
          <a:xfrm>
            <a:off x="467" y="3424667"/>
            <a:ext cx="24377700" cy="955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373"/>
        <p:cNvGrpSpPr/>
        <p:nvPr/>
      </p:nvGrpSpPr>
      <p:grpSpPr>
        <a:xfrm>
          <a:off x="0" y="0"/>
          <a:ext cx="0" cy="0"/>
          <a:chOff x="0" y="0"/>
          <a:chExt cx="0" cy="0"/>
        </a:xfrm>
      </p:grpSpPr>
      <p:pic>
        <p:nvPicPr>
          <p:cNvPr id="1374" name="Google Shape;1374;p91"/>
          <p:cNvPicPr preferRelativeResize="0"/>
          <p:nvPr/>
        </p:nvPicPr>
        <p:blipFill rotWithShape="1">
          <a:blip r:embed="rId2" cstate="email">
            <a:alphaModFix/>
            <a:extLst>
              <a:ext uri="{28A0092B-C50C-407E-A947-70E740481C1C}">
                <a14:useLocalDpi xmlns:a14="http://schemas.microsoft.com/office/drawing/2010/main"/>
              </a:ext>
            </a:extLst>
          </a:blip>
          <a:srcRect t="119" b="119"/>
          <a:stretch/>
        </p:blipFill>
        <p:spPr>
          <a:xfrm>
            <a:off x="18792305" y="2427400"/>
            <a:ext cx="4875530" cy="10092796"/>
          </a:xfrm>
          <a:prstGeom prst="rect">
            <a:avLst/>
          </a:prstGeom>
          <a:noFill/>
          <a:ln>
            <a:noFill/>
          </a:ln>
        </p:spPr>
      </p:pic>
      <p:sp>
        <p:nvSpPr>
          <p:cNvPr id="1375" name="Google Shape;1375;p91"/>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6" name="Google Shape;1376;p91"/>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377" name="Google Shape;1377;p91"/>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8" name="Google Shape;1378;p91"/>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9" name="Google Shape;1379;p9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80" name="Google Shape;1380;p9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1381" name="Google Shape;1381;p9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82" name="Google Shape;1382;p91"/>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383"/>
        <p:cNvGrpSpPr/>
        <p:nvPr/>
      </p:nvGrpSpPr>
      <p:grpSpPr>
        <a:xfrm>
          <a:off x="0" y="0"/>
          <a:ext cx="0" cy="0"/>
          <a:chOff x="0" y="0"/>
          <a:chExt cx="0" cy="0"/>
        </a:xfrm>
      </p:grpSpPr>
      <p:pic>
        <p:nvPicPr>
          <p:cNvPr id="1384" name="Google Shape;1384;p9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85" name="Google Shape;1385;p92"/>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86" name="Google Shape;1386;p92"/>
          <p:cNvPicPr preferRelativeResize="0"/>
          <p:nvPr/>
        </p:nvPicPr>
        <p:blipFill rotWithShape="1">
          <a:blip r:embed="rId3" cstate="email">
            <a:alphaModFix/>
            <a:extLst>
              <a:ext uri="{28A0092B-C50C-407E-A947-70E740481C1C}">
                <a14:useLocalDpi xmlns:a14="http://schemas.microsoft.com/office/drawing/2010/main"/>
              </a:ext>
            </a:extLst>
          </a:blip>
          <a:srcRect l="139" r="149"/>
          <a:stretch/>
        </p:blipFill>
        <p:spPr>
          <a:xfrm>
            <a:off x="3354260" y="3554200"/>
            <a:ext cx="3656648" cy="5338703"/>
          </a:xfrm>
          <a:prstGeom prst="rect">
            <a:avLst/>
          </a:prstGeom>
          <a:noFill/>
          <a:ln>
            <a:noFill/>
          </a:ln>
        </p:spPr>
      </p:pic>
      <p:sp>
        <p:nvSpPr>
          <p:cNvPr id="1387" name="Google Shape;1387;p9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88" name="Google Shape;1388;p9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389"/>
        <p:cNvGrpSpPr/>
        <p:nvPr/>
      </p:nvGrpSpPr>
      <p:grpSpPr>
        <a:xfrm>
          <a:off x="0" y="0"/>
          <a:ext cx="0" cy="0"/>
          <a:chOff x="0" y="0"/>
          <a:chExt cx="0" cy="0"/>
        </a:xfrm>
      </p:grpSpPr>
      <p:pic>
        <p:nvPicPr>
          <p:cNvPr id="1390" name="Google Shape;1390;p93"/>
          <p:cNvPicPr preferRelativeResize="0"/>
          <p:nvPr/>
        </p:nvPicPr>
        <p:blipFill rotWithShape="1">
          <a:blip r:embed="rId2" cstate="email">
            <a:alphaModFix/>
            <a:extLst>
              <a:ext uri="{28A0092B-C50C-407E-A947-70E740481C1C}">
                <a14:useLocalDpi xmlns:a14="http://schemas.microsoft.com/office/drawing/2010/main"/>
              </a:ext>
            </a:extLst>
          </a:blip>
          <a:srcRect t="59" b="59"/>
          <a:stretch/>
        </p:blipFill>
        <p:spPr>
          <a:xfrm>
            <a:off x="731329" y="733016"/>
            <a:ext cx="22914989" cy="12246791"/>
          </a:xfrm>
          <a:prstGeom prst="rect">
            <a:avLst/>
          </a:prstGeom>
          <a:noFill/>
          <a:ln>
            <a:noFill/>
          </a:ln>
        </p:spPr>
      </p:pic>
      <p:sp>
        <p:nvSpPr>
          <p:cNvPr id="1391" name="Google Shape;1391;p93"/>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392" name="Google Shape;1392;p93"/>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93" name="Google Shape;1393;p9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94" name="Google Shape;1394;p93"/>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395" name="Google Shape;1395;p93"/>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96" name="Google Shape;1396;p9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92949" y="-609600"/>
            <a:ext cx="22754797" cy="10835640"/>
          </a:xfrm>
          <a:prstGeom prst="rect">
            <a:avLst/>
          </a:prstGeom>
          <a:noFill/>
          <a:ln>
            <a:noFill/>
          </a:ln>
        </p:spPr>
      </p:pic>
      <p:sp>
        <p:nvSpPr>
          <p:cNvPr id="1397" name="Google Shape;1397;p93"/>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80" name="Google Shape;80;p11"/>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81" name="Google Shape;81;p1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1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98"/>
        <p:cNvGrpSpPr/>
        <p:nvPr/>
      </p:nvGrpSpPr>
      <p:grpSpPr>
        <a:xfrm>
          <a:off x="0" y="0"/>
          <a:ext cx="0" cy="0"/>
          <a:chOff x="0" y="0"/>
          <a:chExt cx="0" cy="0"/>
        </a:xfrm>
      </p:grpSpPr>
      <p:pic>
        <p:nvPicPr>
          <p:cNvPr id="1399" name="Google Shape;1399;p94"/>
          <p:cNvPicPr preferRelativeResize="0"/>
          <p:nvPr/>
        </p:nvPicPr>
        <p:blipFill rotWithShape="1">
          <a:blip r:embed="rId2" cstate="email">
            <a:alphaModFix/>
            <a:extLst>
              <a:ext uri="{28A0092B-C50C-407E-A947-70E740481C1C}">
                <a14:useLocalDpi xmlns:a14="http://schemas.microsoft.com/office/drawing/2010/main"/>
              </a:ext>
            </a:extLst>
          </a:blip>
          <a:srcRect t="59" b="59"/>
          <a:stretch/>
        </p:blipFill>
        <p:spPr>
          <a:xfrm>
            <a:off x="731329" y="733016"/>
            <a:ext cx="22914989" cy="12246791"/>
          </a:xfrm>
          <a:prstGeom prst="rect">
            <a:avLst/>
          </a:prstGeom>
          <a:noFill/>
          <a:ln>
            <a:noFill/>
          </a:ln>
        </p:spPr>
      </p:pic>
      <p:sp>
        <p:nvSpPr>
          <p:cNvPr id="1400" name="Google Shape;1400;p94"/>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01" name="Google Shape;1401;p9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1493494" y="10600400"/>
            <a:ext cx="1462660" cy="1935211"/>
          </a:xfrm>
          <a:prstGeom prst="rect">
            <a:avLst/>
          </a:prstGeom>
          <a:noFill/>
          <a:ln>
            <a:noFill/>
          </a:ln>
        </p:spPr>
      </p:pic>
      <p:sp>
        <p:nvSpPr>
          <p:cNvPr id="1402" name="Google Shape;1402;p94"/>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03" name="Google Shape;1403;p94"/>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404" name="Google Shape;1404;p94"/>
          <p:cNvPicPr preferRelativeResize="0"/>
          <p:nvPr/>
        </p:nvPicPr>
        <p:blipFill rotWithShape="1">
          <a:blip r:embed="rId4" cstate="email">
            <a:alphaModFix/>
            <a:extLst>
              <a:ext uri="{28A0092B-C50C-407E-A947-70E740481C1C}">
                <a14:useLocalDpi xmlns:a14="http://schemas.microsoft.com/office/drawing/2010/main"/>
              </a:ext>
            </a:extLst>
          </a:blip>
          <a:srcRect t="29" b="39"/>
          <a:stretch/>
        </p:blipFill>
        <p:spPr>
          <a:xfrm>
            <a:off x="2396709" y="3022301"/>
            <a:ext cx="4631754" cy="5094929"/>
          </a:xfrm>
          <a:prstGeom prst="rect">
            <a:avLst/>
          </a:prstGeom>
          <a:noFill/>
          <a:ln>
            <a:noFill/>
          </a:ln>
        </p:spPr>
      </p:pic>
      <p:sp>
        <p:nvSpPr>
          <p:cNvPr id="1405" name="Google Shape;1405;p9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06" name="Google Shape;1406;p94"/>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407" name="Google Shape;1407;p94"/>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08" name="Google Shape;1408;p94"/>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09"/>
        <p:cNvGrpSpPr/>
        <p:nvPr/>
      </p:nvGrpSpPr>
      <p:grpSpPr>
        <a:xfrm>
          <a:off x="0" y="0"/>
          <a:ext cx="0" cy="0"/>
          <a:chOff x="0" y="0"/>
          <a:chExt cx="0" cy="0"/>
        </a:xfrm>
      </p:grpSpPr>
      <p:pic>
        <p:nvPicPr>
          <p:cNvPr id="1410" name="Google Shape;1410;p95"/>
          <p:cNvPicPr preferRelativeResize="0"/>
          <p:nvPr/>
        </p:nvPicPr>
        <p:blipFill rotWithShape="1">
          <a:blip r:embed="rId2" cstate="email">
            <a:alphaModFix/>
            <a:extLst>
              <a:ext uri="{28A0092B-C50C-407E-A947-70E740481C1C}">
                <a14:useLocalDpi xmlns:a14="http://schemas.microsoft.com/office/drawing/2010/main"/>
              </a:ext>
            </a:extLst>
          </a:blip>
          <a:srcRect t="29" b="39"/>
          <a:stretch/>
        </p:blipFill>
        <p:spPr>
          <a:xfrm>
            <a:off x="22062586" y="11079467"/>
            <a:ext cx="1584550" cy="1742999"/>
          </a:xfrm>
          <a:prstGeom prst="rect">
            <a:avLst/>
          </a:prstGeom>
          <a:noFill/>
          <a:ln>
            <a:noFill/>
          </a:ln>
        </p:spPr>
      </p:pic>
      <p:sp>
        <p:nvSpPr>
          <p:cNvPr id="1411" name="Google Shape;1411;p9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12" name="Google Shape;1412;p9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13" name="Google Shape;1413;p9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4" name="Google Shape;1414;p9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5" name="Google Shape;1415;p95"/>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cxnSp>
        <p:nvCxnSpPr>
          <p:cNvPr id="1416" name="Google Shape;1416;p9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17" name="Google Shape;1417;p95"/>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8" name="Google Shape;1418;p95"/>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419"/>
        <p:cNvGrpSpPr/>
        <p:nvPr/>
      </p:nvGrpSpPr>
      <p:grpSpPr>
        <a:xfrm>
          <a:off x="0" y="0"/>
          <a:ext cx="0" cy="0"/>
          <a:chOff x="0" y="0"/>
          <a:chExt cx="0" cy="0"/>
        </a:xfrm>
      </p:grpSpPr>
      <p:pic>
        <p:nvPicPr>
          <p:cNvPr id="1420" name="Google Shape;1420;p96"/>
          <p:cNvPicPr preferRelativeResize="0"/>
          <p:nvPr/>
        </p:nvPicPr>
        <p:blipFill rotWithShape="1">
          <a:blip r:embed="rId2" cstate="email">
            <a:alphaModFix/>
            <a:extLst>
              <a:ext uri="{28A0092B-C50C-407E-A947-70E740481C1C}">
                <a14:useLocalDpi xmlns:a14="http://schemas.microsoft.com/office/drawing/2010/main"/>
              </a:ext>
            </a:extLst>
          </a:blip>
          <a:srcRect t="59" b="59"/>
          <a:stretch/>
        </p:blipFill>
        <p:spPr>
          <a:xfrm>
            <a:off x="731329" y="733016"/>
            <a:ext cx="22914989" cy="12246791"/>
          </a:xfrm>
          <a:prstGeom prst="rect">
            <a:avLst/>
          </a:prstGeom>
          <a:noFill/>
          <a:ln>
            <a:noFill/>
          </a:ln>
        </p:spPr>
      </p:pic>
      <p:sp>
        <p:nvSpPr>
          <p:cNvPr id="1421" name="Google Shape;1421;p96"/>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22" name="Google Shape;1422;p9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1493494" y="10600400"/>
            <a:ext cx="1462660" cy="1935211"/>
          </a:xfrm>
          <a:prstGeom prst="rect">
            <a:avLst/>
          </a:prstGeom>
          <a:noFill/>
          <a:ln>
            <a:noFill/>
          </a:ln>
        </p:spPr>
      </p:pic>
      <p:sp>
        <p:nvSpPr>
          <p:cNvPr id="1423" name="Google Shape;1423;p9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24" name="Google Shape;1424;p96"/>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25" name="Google Shape;1425;p96"/>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26" name="Google Shape;1426;p96"/>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427" name="Google Shape;1427;p96"/>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28" name="Google Shape;1428;p9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30210" y="-1586733"/>
            <a:ext cx="7865559" cy="13712427"/>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429"/>
        <p:cNvGrpSpPr/>
        <p:nvPr/>
      </p:nvGrpSpPr>
      <p:grpSpPr>
        <a:xfrm>
          <a:off x="0" y="0"/>
          <a:ext cx="0" cy="0"/>
          <a:chOff x="0" y="0"/>
          <a:chExt cx="0" cy="0"/>
        </a:xfrm>
      </p:grpSpPr>
      <p:sp>
        <p:nvSpPr>
          <p:cNvPr id="1430" name="Google Shape;1430;p97"/>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31" name="Google Shape;1431;p9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32" name="Google Shape;1432;p9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33" name="Google Shape;1433;p97"/>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434" name="Google Shape;1434;p97"/>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35" name="Google Shape;1435;p97"/>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36" name="Google Shape;1436;p9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37" name="Google Shape;1437;p97"/>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38" name="Google Shape;1438;p9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1896164" y="10300933"/>
            <a:ext cx="1750939" cy="3052458"/>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439"/>
        <p:cNvGrpSpPr/>
        <p:nvPr/>
      </p:nvGrpSpPr>
      <p:grpSpPr>
        <a:xfrm>
          <a:off x="0" y="0"/>
          <a:ext cx="0" cy="0"/>
          <a:chOff x="0" y="0"/>
          <a:chExt cx="0" cy="0"/>
        </a:xfrm>
      </p:grpSpPr>
      <p:pic>
        <p:nvPicPr>
          <p:cNvPr id="1440" name="Google Shape;1440;p98"/>
          <p:cNvPicPr preferRelativeResize="0"/>
          <p:nvPr/>
        </p:nvPicPr>
        <p:blipFill rotWithShape="1">
          <a:blip r:embed="rId2" cstate="email">
            <a:alphaModFix/>
            <a:extLst>
              <a:ext uri="{28A0092B-C50C-407E-A947-70E740481C1C}">
                <a14:useLocalDpi xmlns:a14="http://schemas.microsoft.com/office/drawing/2010/main"/>
              </a:ext>
            </a:extLst>
          </a:blip>
          <a:srcRect t="59" b="59"/>
          <a:stretch/>
        </p:blipFill>
        <p:spPr>
          <a:xfrm>
            <a:off x="731329" y="733016"/>
            <a:ext cx="22914989" cy="12246791"/>
          </a:xfrm>
          <a:prstGeom prst="rect">
            <a:avLst/>
          </a:prstGeom>
          <a:noFill/>
          <a:ln>
            <a:noFill/>
          </a:ln>
        </p:spPr>
      </p:pic>
      <p:sp>
        <p:nvSpPr>
          <p:cNvPr id="1441" name="Google Shape;1441;p98"/>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442" name="Google Shape;1442;p98"/>
          <p:cNvPicPr preferRelativeResize="0"/>
          <p:nvPr/>
        </p:nvPicPr>
        <p:blipFill rotWithShape="1">
          <a:blip r:embed="rId3" cstate="email">
            <a:alphaModFix/>
            <a:extLst>
              <a:ext uri="{28A0092B-C50C-407E-A947-70E740481C1C}">
                <a14:useLocalDpi xmlns:a14="http://schemas.microsoft.com/office/drawing/2010/main"/>
              </a:ext>
            </a:extLst>
          </a:blip>
          <a:srcRect l="209" r="209"/>
          <a:stretch/>
        </p:blipFill>
        <p:spPr>
          <a:xfrm>
            <a:off x="2288388" y="2927000"/>
            <a:ext cx="4631755" cy="5280200"/>
          </a:xfrm>
          <a:prstGeom prst="rect">
            <a:avLst/>
          </a:prstGeom>
          <a:noFill/>
          <a:ln>
            <a:noFill/>
          </a:ln>
        </p:spPr>
      </p:pic>
      <p:sp>
        <p:nvSpPr>
          <p:cNvPr id="1443" name="Google Shape;1443;p98"/>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44" name="Google Shape;1444;p9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1493494" y="10600400"/>
            <a:ext cx="1462660" cy="1935211"/>
          </a:xfrm>
          <a:prstGeom prst="rect">
            <a:avLst/>
          </a:prstGeom>
          <a:noFill/>
          <a:ln>
            <a:noFill/>
          </a:ln>
        </p:spPr>
      </p:pic>
      <p:sp>
        <p:nvSpPr>
          <p:cNvPr id="1445" name="Google Shape;1445;p9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46" name="Google Shape;1446;p98"/>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47" name="Google Shape;1447;p98"/>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Due Date:</a:t>
            </a:r>
            <a:endParaRPr sz="3500" b="1">
              <a:solidFill>
                <a:srgbClr val="FFFFFF"/>
              </a:solidFill>
              <a:latin typeface="Roboto"/>
              <a:ea typeface="Roboto"/>
              <a:cs typeface="Roboto"/>
              <a:sym typeface="Roboto"/>
            </a:endParaRPr>
          </a:p>
        </p:txBody>
      </p:sp>
      <p:sp>
        <p:nvSpPr>
          <p:cNvPr id="1448" name="Google Shape;1448;p9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49" name="Google Shape;1449;p98"/>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50"/>
        <p:cNvGrpSpPr/>
        <p:nvPr/>
      </p:nvGrpSpPr>
      <p:grpSpPr>
        <a:xfrm>
          <a:off x="0" y="0"/>
          <a:ext cx="0" cy="0"/>
          <a:chOff x="0" y="0"/>
          <a:chExt cx="0" cy="0"/>
        </a:xfrm>
      </p:grpSpPr>
      <p:sp>
        <p:nvSpPr>
          <p:cNvPr id="1451" name="Google Shape;1451;p99"/>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452" name="Google Shape;1452;p9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53" name="Google Shape;1453;p9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1454" name="Google Shape;1454;p99"/>
          <p:cNvPicPr preferRelativeResize="0"/>
          <p:nvPr/>
        </p:nvPicPr>
        <p:blipFill rotWithShape="1">
          <a:blip r:embed="rId2" cstate="email">
            <a:alphaModFix/>
            <a:extLst>
              <a:ext uri="{28A0092B-C50C-407E-A947-70E740481C1C}">
                <a14:useLocalDpi xmlns:a14="http://schemas.microsoft.com/office/drawing/2010/main"/>
              </a:ext>
            </a:extLst>
          </a:blip>
          <a:srcRect l="504" r="504"/>
          <a:stretch/>
        </p:blipFill>
        <p:spPr>
          <a:xfrm>
            <a:off x="22013117" y="11202333"/>
            <a:ext cx="1462661" cy="1663773"/>
          </a:xfrm>
          <a:prstGeom prst="rect">
            <a:avLst/>
          </a:prstGeom>
          <a:noFill/>
          <a:ln>
            <a:noFill/>
          </a:ln>
        </p:spPr>
      </p:pic>
      <p:sp>
        <p:nvSpPr>
          <p:cNvPr id="1455" name="Google Shape;1455;p9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56" name="Google Shape;1456;p99"/>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57" name="Google Shape;1457;p9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58" name="Google Shape;1458;p99"/>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59" name="Google Shape;1459;p99"/>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460"/>
        <p:cNvGrpSpPr/>
        <p:nvPr/>
      </p:nvGrpSpPr>
      <p:grpSpPr>
        <a:xfrm>
          <a:off x="0" y="0"/>
          <a:ext cx="0" cy="0"/>
          <a:chOff x="0" y="0"/>
          <a:chExt cx="0" cy="0"/>
        </a:xfrm>
      </p:grpSpPr>
      <p:sp>
        <p:nvSpPr>
          <p:cNvPr id="1461" name="Google Shape;1461;p100"/>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62" name="Google Shape;1462;p10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63" name="Google Shape;1463;p10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64" name="Google Shape;1464;p10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65" name="Google Shape;1465;p10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66" name="Google Shape;1466;p10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67" name="Google Shape;1467;p10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468" name="Google Shape;1468;p100"/>
          <p:cNvGrpSpPr/>
          <p:nvPr/>
        </p:nvGrpSpPr>
        <p:grpSpPr>
          <a:xfrm>
            <a:off x="1218894" y="3676879"/>
            <a:ext cx="2071187" cy="1656821"/>
            <a:chOff x="457200" y="1378813"/>
            <a:chExt cx="776889" cy="621300"/>
          </a:xfrm>
        </p:grpSpPr>
        <p:sp>
          <p:nvSpPr>
            <p:cNvPr id="1469" name="Google Shape;1469;p100"/>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70" name="Google Shape;1470;p100"/>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71" name="Google Shape;1471;p100"/>
          <p:cNvGrpSpPr/>
          <p:nvPr/>
        </p:nvGrpSpPr>
        <p:grpSpPr>
          <a:xfrm>
            <a:off x="1218894" y="5943313"/>
            <a:ext cx="2071187" cy="1656821"/>
            <a:chOff x="457200" y="1378813"/>
            <a:chExt cx="776889" cy="621300"/>
          </a:xfrm>
        </p:grpSpPr>
        <p:sp>
          <p:nvSpPr>
            <p:cNvPr id="1472" name="Google Shape;1472;p100"/>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73" name="Google Shape;1473;p100"/>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74" name="Google Shape;1474;p100"/>
          <p:cNvGrpSpPr/>
          <p:nvPr/>
        </p:nvGrpSpPr>
        <p:grpSpPr>
          <a:xfrm>
            <a:off x="1218894" y="8196979"/>
            <a:ext cx="2071187" cy="1656821"/>
            <a:chOff x="457200" y="1378813"/>
            <a:chExt cx="776889" cy="621300"/>
          </a:xfrm>
        </p:grpSpPr>
        <p:sp>
          <p:nvSpPr>
            <p:cNvPr id="1475" name="Google Shape;1475;p100"/>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76" name="Google Shape;1476;p100"/>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77" name="Google Shape;1477;p100"/>
          <p:cNvGrpSpPr/>
          <p:nvPr/>
        </p:nvGrpSpPr>
        <p:grpSpPr>
          <a:xfrm>
            <a:off x="1218894" y="10463379"/>
            <a:ext cx="2071187" cy="1656821"/>
            <a:chOff x="457200" y="1378813"/>
            <a:chExt cx="776889" cy="621300"/>
          </a:xfrm>
        </p:grpSpPr>
        <p:sp>
          <p:nvSpPr>
            <p:cNvPr id="1478" name="Google Shape;1478;p100"/>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79" name="Google Shape;1479;p100"/>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480" name="Google Shape;1480;p100"/>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1" name="Google Shape;1481;p100"/>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2" name="Google Shape;1482;p100"/>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3" name="Google Shape;1483;p100"/>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4" name="Google Shape;1484;p100"/>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5" name="Google Shape;1485;p100"/>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6" name="Google Shape;1486;p100"/>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487"/>
        <p:cNvGrpSpPr/>
        <p:nvPr/>
      </p:nvGrpSpPr>
      <p:grpSpPr>
        <a:xfrm>
          <a:off x="0" y="0"/>
          <a:ext cx="0" cy="0"/>
          <a:chOff x="0" y="0"/>
          <a:chExt cx="0" cy="0"/>
        </a:xfrm>
      </p:grpSpPr>
      <p:sp>
        <p:nvSpPr>
          <p:cNvPr id="1488" name="Google Shape;1488;p101"/>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9" name="Google Shape;1489;p10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90" name="Google Shape;1490;p10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91" name="Google Shape;1491;p10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92" name="Google Shape;1492;p10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93" name="Google Shape;1493;p10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94" name="Google Shape;1494;p10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495" name="Google Shape;1495;p101"/>
          <p:cNvGrpSpPr/>
          <p:nvPr/>
        </p:nvGrpSpPr>
        <p:grpSpPr>
          <a:xfrm>
            <a:off x="1218895" y="3467313"/>
            <a:ext cx="2071187" cy="1656821"/>
            <a:chOff x="457200" y="1378813"/>
            <a:chExt cx="776889" cy="621300"/>
          </a:xfrm>
        </p:grpSpPr>
        <p:sp>
          <p:nvSpPr>
            <p:cNvPr id="1496" name="Google Shape;1496;p101"/>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97" name="Google Shape;1497;p101"/>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98" name="Google Shape;1498;p101"/>
          <p:cNvGrpSpPr/>
          <p:nvPr/>
        </p:nvGrpSpPr>
        <p:grpSpPr>
          <a:xfrm>
            <a:off x="1218894" y="5333713"/>
            <a:ext cx="2071187" cy="1656821"/>
            <a:chOff x="457200" y="1378813"/>
            <a:chExt cx="776889" cy="621300"/>
          </a:xfrm>
        </p:grpSpPr>
        <p:sp>
          <p:nvSpPr>
            <p:cNvPr id="1499" name="Google Shape;1499;p101"/>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500" name="Google Shape;1500;p101"/>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501" name="Google Shape;1501;p101"/>
          <p:cNvGrpSpPr/>
          <p:nvPr/>
        </p:nvGrpSpPr>
        <p:grpSpPr>
          <a:xfrm>
            <a:off x="1218894" y="7180979"/>
            <a:ext cx="2071187" cy="1656821"/>
            <a:chOff x="457200" y="1378813"/>
            <a:chExt cx="776889" cy="621300"/>
          </a:xfrm>
        </p:grpSpPr>
        <p:sp>
          <p:nvSpPr>
            <p:cNvPr id="1502" name="Google Shape;1502;p101"/>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03" name="Google Shape;1503;p101"/>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504" name="Google Shape;1504;p101"/>
          <p:cNvGrpSpPr/>
          <p:nvPr/>
        </p:nvGrpSpPr>
        <p:grpSpPr>
          <a:xfrm>
            <a:off x="1218894" y="9040979"/>
            <a:ext cx="2071187" cy="1656821"/>
            <a:chOff x="457200" y="1378813"/>
            <a:chExt cx="776889" cy="621300"/>
          </a:xfrm>
        </p:grpSpPr>
        <p:sp>
          <p:nvSpPr>
            <p:cNvPr id="1505" name="Google Shape;1505;p101"/>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06" name="Google Shape;1506;p101"/>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07" name="Google Shape;1507;p101"/>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08" name="Google Shape;1508;p101"/>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09" name="Google Shape;1509;p101"/>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0" name="Google Shape;1510;p101"/>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1" name="Google Shape;1511;p101"/>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12" name="Google Shape;1512;p101"/>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13" name="Google Shape;1513;p101"/>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14" name="Google Shape;1514;p101"/>
          <p:cNvGrpSpPr/>
          <p:nvPr/>
        </p:nvGrpSpPr>
        <p:grpSpPr>
          <a:xfrm>
            <a:off x="1251686" y="10888246"/>
            <a:ext cx="2071187" cy="1656821"/>
            <a:chOff x="457200" y="1378813"/>
            <a:chExt cx="776889" cy="621300"/>
          </a:xfrm>
        </p:grpSpPr>
        <p:sp>
          <p:nvSpPr>
            <p:cNvPr id="1515" name="Google Shape;1515;p101"/>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16" name="Google Shape;1516;p101"/>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17" name="Google Shape;1517;p101"/>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8" name="Google Shape;1518;p101"/>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519"/>
        <p:cNvGrpSpPr/>
        <p:nvPr/>
      </p:nvGrpSpPr>
      <p:grpSpPr>
        <a:xfrm>
          <a:off x="0" y="0"/>
          <a:ext cx="0" cy="0"/>
          <a:chOff x="0" y="0"/>
          <a:chExt cx="0" cy="0"/>
        </a:xfrm>
      </p:grpSpPr>
      <p:sp>
        <p:nvSpPr>
          <p:cNvPr id="1520" name="Google Shape;1520;p102"/>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21" name="Google Shape;1521;p10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22" name="Google Shape;1522;p10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23" name="Google Shape;1523;p10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24" name="Google Shape;1524;p10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25" name="Google Shape;1525;p10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26" name="Google Shape;1526;p10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27" name="Google Shape;1527;p102"/>
          <p:cNvGrpSpPr/>
          <p:nvPr/>
        </p:nvGrpSpPr>
        <p:grpSpPr>
          <a:xfrm>
            <a:off x="1218895" y="3300915"/>
            <a:ext cx="2071215" cy="1296816"/>
            <a:chOff x="457200" y="1466425"/>
            <a:chExt cx="776900" cy="486300"/>
          </a:xfrm>
        </p:grpSpPr>
        <p:sp>
          <p:nvSpPr>
            <p:cNvPr id="1528" name="Google Shape;1528;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29" name="Google Shape;1529;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0" name="Google Shape;1530;p102"/>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31" name="Google Shape;1531;p102"/>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32" name="Google Shape;1532;p102"/>
          <p:cNvGrpSpPr/>
          <p:nvPr/>
        </p:nvGrpSpPr>
        <p:grpSpPr>
          <a:xfrm>
            <a:off x="1218895" y="4877115"/>
            <a:ext cx="2071215" cy="1296816"/>
            <a:chOff x="457200" y="1466425"/>
            <a:chExt cx="776900" cy="486300"/>
          </a:xfrm>
        </p:grpSpPr>
        <p:sp>
          <p:nvSpPr>
            <p:cNvPr id="1533" name="Google Shape;1533;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34" name="Google Shape;1534;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5" name="Google Shape;1535;p102"/>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36" name="Google Shape;1536;p102"/>
          <p:cNvGrpSpPr/>
          <p:nvPr/>
        </p:nvGrpSpPr>
        <p:grpSpPr>
          <a:xfrm>
            <a:off x="1218895" y="6453315"/>
            <a:ext cx="2071215" cy="1296816"/>
            <a:chOff x="457200" y="1466425"/>
            <a:chExt cx="776900" cy="486300"/>
          </a:xfrm>
        </p:grpSpPr>
        <p:sp>
          <p:nvSpPr>
            <p:cNvPr id="1537" name="Google Shape;1537;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38" name="Google Shape;1538;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9" name="Google Shape;1539;p102"/>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0" name="Google Shape;1540;p102"/>
          <p:cNvGrpSpPr/>
          <p:nvPr/>
        </p:nvGrpSpPr>
        <p:grpSpPr>
          <a:xfrm>
            <a:off x="1218895" y="8029515"/>
            <a:ext cx="2071215" cy="1296816"/>
            <a:chOff x="457200" y="1466425"/>
            <a:chExt cx="776900" cy="486300"/>
          </a:xfrm>
        </p:grpSpPr>
        <p:sp>
          <p:nvSpPr>
            <p:cNvPr id="1541" name="Google Shape;1541;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42" name="Google Shape;1542;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43" name="Google Shape;1543;p102"/>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4" name="Google Shape;1544;p102"/>
          <p:cNvGrpSpPr/>
          <p:nvPr/>
        </p:nvGrpSpPr>
        <p:grpSpPr>
          <a:xfrm>
            <a:off x="1218895" y="9605749"/>
            <a:ext cx="2071215" cy="1296816"/>
            <a:chOff x="457200" y="1466425"/>
            <a:chExt cx="776900" cy="486300"/>
          </a:xfrm>
        </p:grpSpPr>
        <p:sp>
          <p:nvSpPr>
            <p:cNvPr id="1545" name="Google Shape;1545;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46" name="Google Shape;1546;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47" name="Google Shape;1547;p102"/>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8" name="Google Shape;1548;p102"/>
          <p:cNvGrpSpPr/>
          <p:nvPr/>
        </p:nvGrpSpPr>
        <p:grpSpPr>
          <a:xfrm>
            <a:off x="1218895" y="11182082"/>
            <a:ext cx="2071215" cy="1296816"/>
            <a:chOff x="457200" y="1466425"/>
            <a:chExt cx="776900" cy="486300"/>
          </a:xfrm>
        </p:grpSpPr>
        <p:sp>
          <p:nvSpPr>
            <p:cNvPr id="1549" name="Google Shape;1549;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50" name="Google Shape;1550;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51" name="Google Shape;1551;p102"/>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2" name="Google Shape;1552;p102"/>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3" name="Google Shape;1553;p102"/>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4" name="Google Shape;1554;p102"/>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5" name="Google Shape;1555;p102"/>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556"/>
        <p:cNvGrpSpPr/>
        <p:nvPr/>
      </p:nvGrpSpPr>
      <p:grpSpPr>
        <a:xfrm>
          <a:off x="0" y="0"/>
          <a:ext cx="0" cy="0"/>
          <a:chOff x="0" y="0"/>
          <a:chExt cx="0" cy="0"/>
        </a:xfrm>
      </p:grpSpPr>
      <p:sp>
        <p:nvSpPr>
          <p:cNvPr id="1557" name="Google Shape;1557;p103"/>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58" name="Google Shape;1558;p10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9" name="Google Shape;1559;p10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60" name="Google Shape;1560;p10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61" name="Google Shape;1561;p10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62" name="Google Shape;1562;p10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63" name="Google Shape;1563;p10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64" name="Google Shape;1564;p103"/>
          <p:cNvGrpSpPr/>
          <p:nvPr/>
        </p:nvGrpSpPr>
        <p:grpSpPr>
          <a:xfrm>
            <a:off x="1218895" y="3300915"/>
            <a:ext cx="2071215" cy="1296816"/>
            <a:chOff x="457200" y="1466425"/>
            <a:chExt cx="776900" cy="486300"/>
          </a:xfrm>
        </p:grpSpPr>
        <p:sp>
          <p:nvSpPr>
            <p:cNvPr id="1565" name="Google Shape;1565;p103"/>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66" name="Google Shape;1566;p103"/>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67" name="Google Shape;1567;p103"/>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68" name="Google Shape;1568;p103"/>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69" name="Google Shape;1569;p103"/>
          <p:cNvGrpSpPr/>
          <p:nvPr/>
        </p:nvGrpSpPr>
        <p:grpSpPr>
          <a:xfrm>
            <a:off x="1218895" y="4877115"/>
            <a:ext cx="2071215" cy="1296816"/>
            <a:chOff x="457200" y="1466425"/>
            <a:chExt cx="776900" cy="486300"/>
          </a:xfrm>
        </p:grpSpPr>
        <p:sp>
          <p:nvSpPr>
            <p:cNvPr id="1570" name="Google Shape;1570;p103"/>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71" name="Google Shape;1571;p103"/>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72" name="Google Shape;1572;p103"/>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73" name="Google Shape;1573;p103"/>
          <p:cNvGrpSpPr/>
          <p:nvPr/>
        </p:nvGrpSpPr>
        <p:grpSpPr>
          <a:xfrm>
            <a:off x="1218895" y="6453315"/>
            <a:ext cx="2071215" cy="1296816"/>
            <a:chOff x="457200" y="1466425"/>
            <a:chExt cx="776900" cy="486300"/>
          </a:xfrm>
        </p:grpSpPr>
        <p:sp>
          <p:nvSpPr>
            <p:cNvPr id="1574" name="Google Shape;1574;p103"/>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75" name="Google Shape;1575;p103"/>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76" name="Google Shape;1576;p103"/>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77" name="Google Shape;1577;p103"/>
          <p:cNvGrpSpPr/>
          <p:nvPr/>
        </p:nvGrpSpPr>
        <p:grpSpPr>
          <a:xfrm>
            <a:off x="1218895" y="8029515"/>
            <a:ext cx="2071215" cy="1296816"/>
            <a:chOff x="457200" y="1466425"/>
            <a:chExt cx="776900" cy="486300"/>
          </a:xfrm>
        </p:grpSpPr>
        <p:sp>
          <p:nvSpPr>
            <p:cNvPr id="1578" name="Google Shape;1578;p103"/>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79" name="Google Shape;1579;p103"/>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0" name="Google Shape;1580;p103"/>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81" name="Google Shape;1581;p103"/>
          <p:cNvGrpSpPr/>
          <p:nvPr/>
        </p:nvGrpSpPr>
        <p:grpSpPr>
          <a:xfrm>
            <a:off x="1218895" y="9605749"/>
            <a:ext cx="2071215" cy="1296816"/>
            <a:chOff x="457200" y="1466425"/>
            <a:chExt cx="776900" cy="486300"/>
          </a:xfrm>
        </p:grpSpPr>
        <p:sp>
          <p:nvSpPr>
            <p:cNvPr id="1582" name="Google Shape;1582;p103"/>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83" name="Google Shape;1583;p103"/>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4" name="Google Shape;1584;p103"/>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85" name="Google Shape;1585;p103"/>
          <p:cNvGrpSpPr/>
          <p:nvPr/>
        </p:nvGrpSpPr>
        <p:grpSpPr>
          <a:xfrm>
            <a:off x="1218895" y="11182082"/>
            <a:ext cx="2071215" cy="1296816"/>
            <a:chOff x="457200" y="1466425"/>
            <a:chExt cx="776900" cy="486300"/>
          </a:xfrm>
        </p:grpSpPr>
        <p:sp>
          <p:nvSpPr>
            <p:cNvPr id="1586" name="Google Shape;1586;p103"/>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87" name="Google Shape;1587;p103"/>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8" name="Google Shape;1588;p103"/>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9" name="Google Shape;1589;p103"/>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0" name="Google Shape;1590;p103"/>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1" name="Google Shape;1591;p103"/>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2" name="Google Shape;1592;p103"/>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9" Type="http://schemas.openxmlformats.org/officeDocument/2006/relationships/slideLayout" Target="../slideLayouts/slideLayout41.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42" Type="http://schemas.openxmlformats.org/officeDocument/2006/relationships/slideLayout" Target="../slideLayouts/slideLayout44.xml"/><Relationship Id="rId47" Type="http://schemas.openxmlformats.org/officeDocument/2006/relationships/slideLayout" Target="../slideLayouts/slideLayout49.xml"/><Relationship Id="rId50" Type="http://schemas.openxmlformats.org/officeDocument/2006/relationships/slideLayout" Target="../slideLayouts/slideLayout52.xml"/><Relationship Id="rId55" Type="http://schemas.openxmlformats.org/officeDocument/2006/relationships/slideLayout" Target="../slideLayouts/slideLayout57.xml"/><Relationship Id="rId7" Type="http://schemas.openxmlformats.org/officeDocument/2006/relationships/slideLayout" Target="../slideLayouts/slideLayout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9" Type="http://schemas.openxmlformats.org/officeDocument/2006/relationships/slideLayout" Target="../slideLayouts/slideLayout31.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40" Type="http://schemas.openxmlformats.org/officeDocument/2006/relationships/slideLayout" Target="../slideLayouts/slideLayout42.xml"/><Relationship Id="rId45" Type="http://schemas.openxmlformats.org/officeDocument/2006/relationships/slideLayout" Target="../slideLayouts/slideLayout47.xml"/><Relationship Id="rId53" Type="http://schemas.openxmlformats.org/officeDocument/2006/relationships/slideLayout" Target="../slideLayouts/slideLayout55.xml"/><Relationship Id="rId5" Type="http://schemas.openxmlformats.org/officeDocument/2006/relationships/slideLayout" Target="../slideLayouts/slideLayout7.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43" Type="http://schemas.openxmlformats.org/officeDocument/2006/relationships/slideLayout" Target="../slideLayouts/slideLayout45.xml"/><Relationship Id="rId48" Type="http://schemas.openxmlformats.org/officeDocument/2006/relationships/slideLayout" Target="../slideLayouts/slideLayout50.xml"/><Relationship Id="rId56" Type="http://schemas.openxmlformats.org/officeDocument/2006/relationships/slideLayout" Target="../slideLayouts/slideLayout58.xml"/><Relationship Id="rId8" Type="http://schemas.openxmlformats.org/officeDocument/2006/relationships/slideLayout" Target="../slideLayouts/slideLayout10.xml"/><Relationship Id="rId51" Type="http://schemas.openxmlformats.org/officeDocument/2006/relationships/slideLayout" Target="../slideLayouts/slideLayout53.xml"/><Relationship Id="rId3" Type="http://schemas.openxmlformats.org/officeDocument/2006/relationships/slideLayout" Target="../slideLayouts/slideLayout5.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 Id="rId46" Type="http://schemas.openxmlformats.org/officeDocument/2006/relationships/slideLayout" Target="../slideLayouts/slideLayout48.xml"/><Relationship Id="rId20" Type="http://schemas.openxmlformats.org/officeDocument/2006/relationships/slideLayout" Target="../slideLayouts/slideLayout22.xml"/><Relationship Id="rId41" Type="http://schemas.openxmlformats.org/officeDocument/2006/relationships/slideLayout" Target="../slideLayouts/slideLayout43.xml"/><Relationship Id="rId54" Type="http://schemas.openxmlformats.org/officeDocument/2006/relationships/slideLayout" Target="../slideLayouts/slideLayout56.xml"/><Relationship Id="rId1" Type="http://schemas.openxmlformats.org/officeDocument/2006/relationships/slideLayout" Target="../slideLayouts/slideLayout3.xml"/><Relationship Id="rId6" Type="http://schemas.openxmlformats.org/officeDocument/2006/relationships/slideLayout" Target="../slideLayouts/slideLayout8.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49" Type="http://schemas.openxmlformats.org/officeDocument/2006/relationships/slideLayout" Target="../slideLayouts/slideLayout51.xml"/><Relationship Id="rId57" Type="http://schemas.openxmlformats.org/officeDocument/2006/relationships/theme" Target="../theme/theme2.xml"/><Relationship Id="rId10" Type="http://schemas.openxmlformats.org/officeDocument/2006/relationships/slideLayout" Target="../slideLayouts/slideLayout12.xml"/><Relationship Id="rId31" Type="http://schemas.openxmlformats.org/officeDocument/2006/relationships/slideLayout" Target="../slideLayouts/slideLayout33.xml"/><Relationship Id="rId44" Type="http://schemas.openxmlformats.org/officeDocument/2006/relationships/slideLayout" Target="../slideLayouts/slideLayout46.xml"/><Relationship Id="rId52"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9" Type="http://schemas.openxmlformats.org/officeDocument/2006/relationships/slideLayout" Target="../slideLayouts/slideLayout118.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42" Type="http://schemas.openxmlformats.org/officeDocument/2006/relationships/slideLayout" Target="../slideLayouts/slideLayout121.xml"/><Relationship Id="rId47" Type="http://schemas.openxmlformats.org/officeDocument/2006/relationships/slideLayout" Target="../slideLayouts/slideLayout126.xml"/><Relationship Id="rId50" Type="http://schemas.openxmlformats.org/officeDocument/2006/relationships/slideLayout" Target="../slideLayouts/slideLayout129.xml"/><Relationship Id="rId7" Type="http://schemas.openxmlformats.org/officeDocument/2006/relationships/slideLayout" Target="../slideLayouts/slideLayout8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9" Type="http://schemas.openxmlformats.org/officeDocument/2006/relationships/slideLayout" Target="../slideLayouts/slideLayout108.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40" Type="http://schemas.openxmlformats.org/officeDocument/2006/relationships/slideLayout" Target="../slideLayouts/slideLayout119.xml"/><Relationship Id="rId45" Type="http://schemas.openxmlformats.org/officeDocument/2006/relationships/slideLayout" Target="../slideLayouts/slideLayout124.xml"/><Relationship Id="rId53" Type="http://schemas.openxmlformats.org/officeDocument/2006/relationships/theme" Target="../theme/theme4.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4" Type="http://schemas.openxmlformats.org/officeDocument/2006/relationships/slideLayout" Target="../slideLayouts/slideLayout123.xml"/><Relationship Id="rId52" Type="http://schemas.openxmlformats.org/officeDocument/2006/relationships/slideLayout" Target="../slideLayouts/slideLayout131.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43" Type="http://schemas.openxmlformats.org/officeDocument/2006/relationships/slideLayout" Target="../slideLayouts/slideLayout122.xml"/><Relationship Id="rId48" Type="http://schemas.openxmlformats.org/officeDocument/2006/relationships/slideLayout" Target="../slideLayouts/slideLayout127.xml"/><Relationship Id="rId8" Type="http://schemas.openxmlformats.org/officeDocument/2006/relationships/slideLayout" Target="../slideLayouts/slideLayout87.xml"/><Relationship Id="rId51" Type="http://schemas.openxmlformats.org/officeDocument/2006/relationships/slideLayout" Target="../slideLayouts/slideLayout130.xml"/><Relationship Id="rId3" Type="http://schemas.openxmlformats.org/officeDocument/2006/relationships/slideLayout" Target="../slideLayouts/slideLayout82.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38" Type="http://schemas.openxmlformats.org/officeDocument/2006/relationships/slideLayout" Target="../slideLayouts/slideLayout117.xml"/><Relationship Id="rId46" Type="http://schemas.openxmlformats.org/officeDocument/2006/relationships/slideLayout" Target="../slideLayouts/slideLayout125.xml"/><Relationship Id="rId20" Type="http://schemas.openxmlformats.org/officeDocument/2006/relationships/slideLayout" Target="../slideLayouts/slideLayout99.xml"/><Relationship Id="rId41" Type="http://schemas.openxmlformats.org/officeDocument/2006/relationships/slideLayout" Target="../slideLayouts/slideLayout120.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49"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p:nvPr/>
        </p:nvSpPr>
        <p:spPr>
          <a:xfrm>
            <a:off x="22190850" y="702521"/>
            <a:ext cx="711600" cy="711600"/>
          </a:xfrm>
          <a:prstGeom prst="ellipse">
            <a:avLst/>
          </a:prstGeom>
          <a:solidFill>
            <a:srgbClr val="4F91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1" name="Google Shape;11;p1"/>
          <p:cNvSpPr/>
          <p:nvPr/>
        </p:nvSpPr>
        <p:spPr>
          <a:xfrm>
            <a:off x="22265945" y="762000"/>
            <a:ext cx="633300" cy="630900"/>
          </a:xfrm>
          <a:prstGeom prst="ellipse">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fld id="{00000000-1234-1234-1234-123412341234}" type="slidenum">
              <a:rPr lang="en-US" sz="2400" b="0" i="0" u="none" strike="noStrike" cap="none">
                <a:solidFill>
                  <a:schemeClr val="lt1"/>
                </a:solidFill>
                <a:latin typeface="Poppins Medium"/>
                <a:ea typeface="Poppins Medium"/>
                <a:cs typeface="Poppins Medium"/>
                <a:sym typeface="Poppins Medium"/>
              </a:rPr>
              <a:t>‹#›</a:t>
            </a:fld>
            <a:endParaRPr sz="2800" b="0" i="0" u="none" strike="noStrike" cap="none">
              <a:solidFill>
                <a:schemeClr val="lt1"/>
              </a:solidFill>
              <a:latin typeface="Poppins Medium"/>
              <a:ea typeface="Poppins Medium"/>
              <a:cs typeface="Poppins Medium"/>
              <a:sym typeface="Poppins Medium"/>
            </a:endParaRPr>
          </a:p>
        </p:txBody>
      </p:sp>
      <p:sp>
        <p:nvSpPr>
          <p:cNvPr id="12" name="Google Shape;12;p1"/>
          <p:cNvSpPr txBox="1">
            <a:spLocks noGrp="1"/>
          </p:cNvSpPr>
          <p:nvPr>
            <p:ph type="title"/>
          </p:nvPr>
        </p:nvSpPr>
        <p:spPr>
          <a:xfrm>
            <a:off x="1675964" y="730251"/>
            <a:ext cx="21025800" cy="26511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8798"/>
              <a:buFont typeface="Poppins"/>
              <a:buNone/>
              <a:defRPr sz="8798" b="1" i="0" u="none" strike="noStrike" cap="none">
                <a:solidFill>
                  <a:schemeClr val="dk2"/>
                </a:solidFill>
                <a:latin typeface="Poppins"/>
                <a:ea typeface="Poppins"/>
                <a:cs typeface="Poppins"/>
                <a:sym typeface="Poppi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1675964" y="3651250"/>
            <a:ext cx="21025800" cy="8702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2000"/>
              </a:spcBef>
              <a:spcAft>
                <a:spcPts val="0"/>
              </a:spcAft>
              <a:buClr>
                <a:schemeClr val="dk1"/>
              </a:buClr>
              <a:buSzPts val="5599"/>
              <a:buFont typeface="Arial"/>
              <a:buNone/>
              <a:defRPr sz="5599" b="0" i="0" u="none" strike="noStrike" cap="none">
                <a:solidFill>
                  <a:schemeClr val="dk1"/>
                </a:solidFill>
                <a:latin typeface="Lato Light"/>
                <a:ea typeface="Lato Light"/>
                <a:cs typeface="Lato Light"/>
                <a:sym typeface="Lato Light"/>
              </a:defRPr>
            </a:lvl1pPr>
            <a:lvl2pPr marL="914400" marR="0" lvl="1" indent="-228600" algn="l" rtl="0">
              <a:lnSpc>
                <a:spcPct val="90000"/>
              </a:lnSpc>
              <a:spcBef>
                <a:spcPts val="1000"/>
              </a:spcBef>
              <a:spcAft>
                <a:spcPts val="0"/>
              </a:spcAft>
              <a:buClr>
                <a:schemeClr val="dk1"/>
              </a:buClr>
              <a:buSzPts val="4799"/>
              <a:buFont typeface="Arial"/>
              <a:buNone/>
              <a:defRPr sz="4799" b="0" i="0" u="none" strike="noStrike" cap="none">
                <a:solidFill>
                  <a:schemeClr val="dk1"/>
                </a:solidFill>
                <a:latin typeface="Lato Light"/>
                <a:ea typeface="Lato Light"/>
                <a:cs typeface="Lato Light"/>
                <a:sym typeface="Lato Light"/>
              </a:defRPr>
            </a:lvl2pPr>
            <a:lvl3pPr marL="1371600" marR="0" lvl="2" indent="-228600" algn="l" rtl="0">
              <a:lnSpc>
                <a:spcPct val="90000"/>
              </a:lnSpc>
              <a:spcBef>
                <a:spcPts val="1000"/>
              </a:spcBef>
              <a:spcAft>
                <a:spcPts val="0"/>
              </a:spcAft>
              <a:buClr>
                <a:schemeClr val="dk1"/>
              </a:buClr>
              <a:buSzPts val="3999"/>
              <a:buFont typeface="Arial"/>
              <a:buNone/>
              <a:defRPr sz="3999" b="0" i="0" u="none" strike="noStrike" cap="none">
                <a:solidFill>
                  <a:schemeClr val="dk1"/>
                </a:solidFill>
                <a:latin typeface="Lato Light"/>
                <a:ea typeface="Lato Light"/>
                <a:cs typeface="Lato Light"/>
                <a:sym typeface="Lato Light"/>
              </a:defRPr>
            </a:lvl3pPr>
            <a:lvl4pPr marL="1828800" marR="0" lvl="3"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4pPr>
            <a:lvl5pPr marL="2286000" marR="0" lvl="4"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5pPr>
            <a:lvl6pPr marL="2743200" marR="0" lvl="5"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6pPr>
            <a:lvl7pPr marL="3200400" marR="0" lvl="6"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7pPr>
            <a:lvl8pPr marL="3657600" marR="0" lvl="7"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8pPr>
            <a:lvl9pPr marL="4114800" marR="0" lvl="8"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12"/>
        <p:cNvGrpSpPr/>
        <p:nvPr/>
      </p:nvGrpSpPr>
      <p:grpSpPr>
        <a:xfrm>
          <a:off x="0" y="0"/>
          <a:ext cx="0" cy="0"/>
          <a:chOff x="0" y="0"/>
          <a:chExt cx="0" cy="0"/>
        </a:xfrm>
      </p:grpSpPr>
      <p:sp>
        <p:nvSpPr>
          <p:cNvPr id="1313" name="Google Shape;1313;p83"/>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 id="2147483775" r:id="rId49"/>
    <p:sldLayoutId id="2147483776" r:id="rId50"/>
    <p:sldLayoutId id="2147483777" r:id="rId51"/>
    <p:sldLayoutId id="2147483778" r:id="rId52"/>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51.png"/><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79.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87.xm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49.png"/><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4"/>
        <p:cNvGrpSpPr/>
        <p:nvPr/>
      </p:nvGrpSpPr>
      <p:grpSpPr>
        <a:xfrm>
          <a:off x="0" y="0"/>
          <a:ext cx="0" cy="0"/>
          <a:chOff x="0" y="0"/>
          <a:chExt cx="0" cy="0"/>
        </a:xfrm>
      </p:grpSpPr>
      <p:pic>
        <p:nvPicPr>
          <p:cNvPr id="2" name="Picture 1">
            <a:extLst>
              <a:ext uri="{FF2B5EF4-FFF2-40B4-BE49-F238E27FC236}">
                <a16:creationId xmlns:a16="http://schemas.microsoft.com/office/drawing/2014/main" id="{B80D6DA9-0D59-456A-9F08-3716DB8CC91B}"/>
              </a:ext>
            </a:extLst>
          </p:cNvPr>
          <p:cNvPicPr>
            <a:picLocks noChangeAspect="1"/>
          </p:cNvPicPr>
          <p:nvPr/>
        </p:nvPicPr>
        <p:blipFill>
          <a:blip r:embed="rId4"/>
          <a:stretch>
            <a:fillRect/>
          </a:stretch>
        </p:blipFill>
        <p:spPr>
          <a:xfrm>
            <a:off x="1" y="0"/>
            <a:ext cx="24377649" cy="13923817"/>
          </a:xfrm>
          <a:prstGeom prst="rect">
            <a:avLst/>
          </a:prstGeom>
        </p:spPr>
      </p:pic>
      <p:sp>
        <p:nvSpPr>
          <p:cNvPr id="2325" name="Google Shape;2325;p136"/>
          <p:cNvSpPr txBox="1">
            <a:spLocks noGrp="1"/>
          </p:cNvSpPr>
          <p:nvPr>
            <p:ph type="title"/>
          </p:nvPr>
        </p:nvSpPr>
        <p:spPr>
          <a:xfrm>
            <a:off x="731375" y="5201813"/>
            <a:ext cx="22914900" cy="5673697"/>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b="1" dirty="0">
                <a:solidFill>
                  <a:srgbClr val="FFFF00"/>
                </a:solidFill>
                <a:highlight>
                  <a:srgbClr val="C0C0C0"/>
                </a:highlight>
                <a:latin typeface="Roboto"/>
                <a:ea typeface="Roboto"/>
                <a:cs typeface="Roboto"/>
                <a:sym typeface="Roboto"/>
              </a:rPr>
              <a:t>Final Engagement</a:t>
            </a:r>
            <a:endParaRPr dirty="0">
              <a:solidFill>
                <a:srgbClr val="FFFF00"/>
              </a:solidFill>
              <a:highlight>
                <a:srgbClr val="C0C0C0"/>
              </a:highlight>
              <a:latin typeface="Roboto"/>
              <a:ea typeface="Roboto"/>
              <a:cs typeface="Roboto"/>
              <a:sym typeface="Roboto"/>
            </a:endParaRPr>
          </a:p>
          <a:p>
            <a:pPr marL="0" lvl="0" indent="0" algn="ctr" rtl="0">
              <a:spcBef>
                <a:spcPts val="0"/>
              </a:spcBef>
              <a:spcAft>
                <a:spcPts val="0"/>
              </a:spcAft>
              <a:buNone/>
            </a:pPr>
            <a:r>
              <a:rPr lang="en-US" sz="6800" dirty="0">
                <a:solidFill>
                  <a:srgbClr val="FFFF00"/>
                </a:solidFill>
                <a:highlight>
                  <a:srgbClr val="C0C0C0"/>
                </a:highlight>
                <a:latin typeface="Roboto"/>
                <a:ea typeface="Roboto"/>
                <a:cs typeface="Roboto"/>
                <a:sym typeface="Roboto"/>
              </a:rPr>
              <a:t>Attack, Defense &amp; Analysis of a Vulnerable Network</a:t>
            </a:r>
            <a:endParaRPr sz="6800" dirty="0">
              <a:solidFill>
                <a:srgbClr val="FFFF00"/>
              </a:solidFill>
              <a:highlight>
                <a:srgbClr val="C0C0C0"/>
              </a:highlight>
              <a:latin typeface="Roboto"/>
              <a:ea typeface="Roboto"/>
              <a:cs typeface="Roboto"/>
              <a:sym typeface="Roboto"/>
            </a:endParaRPr>
          </a:p>
        </p:txBody>
      </p:sp>
      <p:sp>
        <p:nvSpPr>
          <p:cNvPr id="2326" name="Google Shape;2326;p1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a:t>
            </a:fld>
            <a:endParaRPr/>
          </a:p>
        </p:txBody>
      </p:sp>
      <p:sp>
        <p:nvSpPr>
          <p:cNvPr id="2327" name="Google Shape;2327;p136"/>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pic>
        <p:nvPicPr>
          <p:cNvPr id="3" name="Picture 2">
            <a:extLst>
              <a:ext uri="{FF2B5EF4-FFF2-40B4-BE49-F238E27FC236}">
                <a16:creationId xmlns:a16="http://schemas.microsoft.com/office/drawing/2014/main" id="{001144C9-A368-46EE-989C-A957FF22A4AD}"/>
              </a:ext>
            </a:extLst>
          </p:cNvPr>
          <p:cNvPicPr>
            <a:picLocks noChangeAspect="1"/>
          </p:cNvPicPr>
          <p:nvPr/>
        </p:nvPicPr>
        <p:blipFill>
          <a:blip r:embed="rId3"/>
          <a:stretch>
            <a:fillRect/>
          </a:stretch>
        </p:blipFill>
        <p:spPr>
          <a:xfrm>
            <a:off x="0" y="1786"/>
            <a:ext cx="24377650" cy="13712428"/>
          </a:xfrm>
          <a:prstGeom prst="rect">
            <a:avLst/>
          </a:prstGeom>
        </p:spPr>
      </p:pic>
      <p:sp>
        <p:nvSpPr>
          <p:cNvPr id="2394" name="Google Shape;2394;p14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sz="5400" dirty="0">
                <a:solidFill>
                  <a:srgbClr val="FFFF00"/>
                </a:solidFill>
                <a:highlight>
                  <a:srgbClr val="C0C0C0"/>
                </a:highlight>
              </a:rPr>
              <a:t>Exploitation: Unrestricted privilege escalation using code injection</a:t>
            </a:r>
            <a:endParaRPr sz="5400" dirty="0">
              <a:solidFill>
                <a:srgbClr val="FFFF00"/>
              </a:solidFill>
              <a:highlight>
                <a:srgbClr val="C0C0C0"/>
              </a:highlight>
            </a:endParaRPr>
          </a:p>
        </p:txBody>
      </p:sp>
      <p:sp>
        <p:nvSpPr>
          <p:cNvPr id="2395" name="Google Shape;2395;p1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10</a:t>
            </a:fld>
            <a:endParaRPr/>
          </a:p>
        </p:txBody>
      </p:sp>
      <p:sp>
        <p:nvSpPr>
          <p:cNvPr id="2396" name="Google Shape;2396;p144"/>
          <p:cNvSpPr txBox="1">
            <a:spLocks noGrp="1"/>
          </p:cNvSpPr>
          <p:nvPr>
            <p:ph type="body" idx="3"/>
          </p:nvPr>
        </p:nvSpPr>
        <p:spPr>
          <a:xfrm>
            <a:off x="703375" y="2295400"/>
            <a:ext cx="22942800" cy="54339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dirty="0">
                <a:solidFill>
                  <a:srgbClr val="FFFF00"/>
                </a:solidFill>
                <a:highlight>
                  <a:srgbClr val="C0C0C0"/>
                </a:highlight>
              </a:rPr>
              <a:t>Summarize the following:</a:t>
            </a:r>
            <a:endParaRPr sz="4400" dirty="0">
              <a:solidFill>
                <a:srgbClr val="FFFF00"/>
              </a:solidFill>
              <a:highlight>
                <a:srgbClr val="C0C0C0"/>
              </a:highlight>
            </a:endParaRPr>
          </a:p>
          <a:p>
            <a:pPr marL="914400" lvl="0" indent="-508000" algn="l" rtl="0">
              <a:lnSpc>
                <a:spcPct val="115000"/>
              </a:lnSpc>
              <a:spcBef>
                <a:spcPts val="1200"/>
              </a:spcBef>
              <a:spcAft>
                <a:spcPts val="0"/>
              </a:spcAft>
              <a:buClr>
                <a:schemeClr val="dk1"/>
              </a:buClr>
              <a:buSzPts val="4400"/>
              <a:buChar char="●"/>
            </a:pPr>
            <a:r>
              <a:rPr lang="en-US" sz="4400" dirty="0">
                <a:solidFill>
                  <a:srgbClr val="FFFF00"/>
                </a:solidFill>
                <a:highlight>
                  <a:srgbClr val="C0C0C0"/>
                </a:highlight>
              </a:rPr>
              <a:t>We sign in as Steven through a shell utilizing the past advance, and we utilize a line of python that gives our hacked user Steven root privileges.</a:t>
            </a:r>
          </a:p>
          <a:p>
            <a:pPr marL="914400" lvl="0" indent="-508000" algn="l" rtl="0">
              <a:lnSpc>
                <a:spcPct val="115000"/>
              </a:lnSpc>
              <a:spcBef>
                <a:spcPts val="1200"/>
              </a:spcBef>
              <a:spcAft>
                <a:spcPts val="0"/>
              </a:spcAft>
              <a:buClr>
                <a:schemeClr val="dk1"/>
              </a:buClr>
              <a:buSzPts val="4400"/>
              <a:buChar char="●"/>
            </a:pPr>
            <a:r>
              <a:rPr lang="en-US" sz="4400" dirty="0">
                <a:solidFill>
                  <a:srgbClr val="FFFF00"/>
                </a:solidFill>
                <a:highlight>
                  <a:srgbClr val="C0C0C0"/>
                </a:highlight>
              </a:rPr>
              <a:t>This gave us root access while logged in with a secure shell as Steven.</a:t>
            </a:r>
            <a:endParaRPr sz="4400" dirty="0">
              <a:solidFill>
                <a:srgbClr val="FFFF00"/>
              </a:solidFill>
              <a:highlight>
                <a:srgbClr val="C0C0C0"/>
              </a:highlight>
            </a:endParaRPr>
          </a:p>
          <a:p>
            <a:pPr marL="914400" lvl="0" indent="-508000" algn="l" rtl="0">
              <a:lnSpc>
                <a:spcPct val="115000"/>
              </a:lnSpc>
              <a:spcBef>
                <a:spcPts val="1000"/>
              </a:spcBef>
              <a:spcAft>
                <a:spcPts val="1000"/>
              </a:spcAft>
              <a:buClr>
                <a:schemeClr val="dk1"/>
              </a:buClr>
              <a:buSzPts val="4400"/>
              <a:buChar char="●"/>
            </a:pPr>
            <a:r>
              <a:rPr lang="en-US" sz="4400" dirty="0">
                <a:solidFill>
                  <a:srgbClr val="FFFF00"/>
                </a:solidFill>
                <a:highlight>
                  <a:srgbClr val="C0C0C0"/>
                </a:highlight>
              </a:rPr>
              <a:t>We can now get to the entirety of Steven's documents &amp; files as well as run root orders or scripts from his user account.</a:t>
            </a:r>
            <a:endParaRPr sz="4400" dirty="0">
              <a:solidFill>
                <a:srgbClr val="FFFF00"/>
              </a:solidFill>
              <a:highlight>
                <a:srgbClr val="C0C0C0"/>
              </a:highlight>
            </a:endParaRPr>
          </a:p>
        </p:txBody>
      </p:sp>
      <p:pic>
        <p:nvPicPr>
          <p:cNvPr id="2" name="Picture 1">
            <a:extLst>
              <a:ext uri="{FF2B5EF4-FFF2-40B4-BE49-F238E27FC236}">
                <a16:creationId xmlns:a16="http://schemas.microsoft.com/office/drawing/2014/main" id="{3DCD0C79-E579-47BA-8572-7232844C096D}"/>
              </a:ext>
            </a:extLst>
          </p:cNvPr>
          <p:cNvPicPr>
            <a:picLocks noChangeAspect="1"/>
          </p:cNvPicPr>
          <p:nvPr/>
        </p:nvPicPr>
        <p:blipFill>
          <a:blip r:embed="rId4"/>
          <a:stretch>
            <a:fillRect/>
          </a:stretch>
        </p:blipFill>
        <p:spPr>
          <a:xfrm>
            <a:off x="1600200" y="7335610"/>
            <a:ext cx="11554691" cy="5433899"/>
          </a:xfrm>
          <a:prstGeom prst="rect">
            <a:avLst/>
          </a:prstGeom>
        </p:spPr>
      </p:pic>
      <p:pic>
        <p:nvPicPr>
          <p:cNvPr id="4" name="Picture 3">
            <a:extLst>
              <a:ext uri="{FF2B5EF4-FFF2-40B4-BE49-F238E27FC236}">
                <a16:creationId xmlns:a16="http://schemas.microsoft.com/office/drawing/2014/main" id="{3F30C26A-40BE-4EBC-B4FC-1BE2B84E6F0F}"/>
              </a:ext>
            </a:extLst>
          </p:cNvPr>
          <p:cNvPicPr>
            <a:picLocks noChangeAspect="1"/>
          </p:cNvPicPr>
          <p:nvPr/>
        </p:nvPicPr>
        <p:blipFill>
          <a:blip r:embed="rId5"/>
          <a:stretch>
            <a:fillRect/>
          </a:stretch>
        </p:blipFill>
        <p:spPr>
          <a:xfrm>
            <a:off x="13187682" y="7335610"/>
            <a:ext cx="10649063" cy="54338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pic>
        <p:nvPicPr>
          <p:cNvPr id="2403" name="Google Shape;2403;p14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31334" y="773067"/>
            <a:ext cx="22914823" cy="12246448"/>
          </a:xfrm>
          <a:prstGeom prst="rect">
            <a:avLst/>
          </a:prstGeom>
          <a:noFill/>
          <a:ln>
            <a:noFill/>
          </a:ln>
        </p:spPr>
      </p:pic>
      <p:sp>
        <p:nvSpPr>
          <p:cNvPr id="2404" name="Google Shape;2404;p145"/>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11</a:t>
            </a:fld>
            <a:endParaRPr sz="1600"/>
          </a:p>
        </p:txBody>
      </p:sp>
      <p:sp>
        <p:nvSpPr>
          <p:cNvPr id="2405" name="Google Shape;2405;p145"/>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rPr>
              <a:t>Avoiding Detection</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2406" name="Google Shape;2406;p145"/>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0"/>
        <p:cNvGrpSpPr/>
        <p:nvPr/>
      </p:nvGrpSpPr>
      <p:grpSpPr>
        <a:xfrm>
          <a:off x="0" y="0"/>
          <a:ext cx="0" cy="0"/>
          <a:chOff x="0" y="0"/>
          <a:chExt cx="0" cy="0"/>
        </a:xfrm>
      </p:grpSpPr>
      <p:pic>
        <p:nvPicPr>
          <p:cNvPr id="3" name="Picture 2">
            <a:extLst>
              <a:ext uri="{FF2B5EF4-FFF2-40B4-BE49-F238E27FC236}">
                <a16:creationId xmlns:a16="http://schemas.microsoft.com/office/drawing/2014/main" id="{99BE6683-9837-4D00-AE7E-FBFF878609FB}"/>
              </a:ext>
            </a:extLst>
          </p:cNvPr>
          <p:cNvPicPr>
            <a:picLocks noChangeAspect="1"/>
          </p:cNvPicPr>
          <p:nvPr/>
        </p:nvPicPr>
        <p:blipFill>
          <a:blip r:embed="rId3"/>
          <a:stretch>
            <a:fillRect/>
          </a:stretch>
        </p:blipFill>
        <p:spPr>
          <a:xfrm>
            <a:off x="-32791" y="1786"/>
            <a:ext cx="24377650" cy="13712428"/>
          </a:xfrm>
          <a:prstGeom prst="rect">
            <a:avLst/>
          </a:prstGeom>
        </p:spPr>
      </p:pic>
      <p:sp>
        <p:nvSpPr>
          <p:cNvPr id="2411" name="Google Shape;2411;p14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solidFill>
                  <a:srgbClr val="FFFF00"/>
                </a:solidFill>
                <a:highlight>
                  <a:srgbClr val="C0C0C0"/>
                </a:highlight>
              </a:rPr>
              <a:t>Stealth Exploitation of weak password brute force</a:t>
            </a:r>
            <a:endParaRPr b="1" dirty="0">
              <a:solidFill>
                <a:srgbClr val="FFFF00"/>
              </a:solidFill>
              <a:highlight>
                <a:srgbClr val="C0C0C0"/>
              </a:highlight>
              <a:latin typeface="Roboto"/>
              <a:ea typeface="Roboto"/>
              <a:cs typeface="Roboto"/>
              <a:sym typeface="Roboto"/>
            </a:endParaRPr>
          </a:p>
        </p:txBody>
      </p:sp>
      <p:sp>
        <p:nvSpPr>
          <p:cNvPr id="2412" name="Google Shape;2412;p1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12</a:t>
            </a:fld>
            <a:endParaRPr/>
          </a:p>
        </p:txBody>
      </p:sp>
      <p:sp>
        <p:nvSpPr>
          <p:cNvPr id="2413" name="Google Shape;2413;p146"/>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b="1" dirty="0">
                <a:solidFill>
                  <a:srgbClr val="FFFF00"/>
                </a:solidFill>
                <a:highlight>
                  <a:srgbClr val="C0C0C0"/>
                </a:highlight>
              </a:rPr>
              <a:t>Monitoring Overview</a:t>
            </a:r>
            <a:endParaRPr dirty="0">
              <a:solidFill>
                <a:srgbClr val="FFFF00"/>
              </a:solidFill>
              <a:highlight>
                <a:srgbClr val="C0C0C0"/>
              </a:highlight>
            </a:endParaRPr>
          </a:p>
          <a:p>
            <a:pPr marL="457200" lvl="0" indent="-463550" algn="l" rtl="0">
              <a:lnSpc>
                <a:spcPct val="115000"/>
              </a:lnSpc>
              <a:spcBef>
                <a:spcPts val="1200"/>
              </a:spcBef>
              <a:spcAft>
                <a:spcPts val="0"/>
              </a:spcAft>
              <a:buClr>
                <a:schemeClr val="dk1"/>
              </a:buClr>
              <a:buSzPts val="3700"/>
              <a:buChar char="●"/>
            </a:pPr>
            <a:r>
              <a:rPr lang="en-US" dirty="0">
                <a:solidFill>
                  <a:srgbClr val="FFFF00"/>
                </a:solidFill>
                <a:highlight>
                  <a:srgbClr val="C0C0C0"/>
                </a:highlight>
              </a:rPr>
              <a:t>Which alerts detect this exploit?: </a:t>
            </a:r>
            <a:br>
              <a:rPr lang="en-US" dirty="0">
                <a:solidFill>
                  <a:srgbClr val="FFFF00"/>
                </a:solidFill>
                <a:highlight>
                  <a:srgbClr val="C0C0C0"/>
                </a:highlight>
              </a:rPr>
            </a:br>
            <a:r>
              <a:rPr lang="en-US" dirty="0">
                <a:solidFill>
                  <a:srgbClr val="FFFF00"/>
                </a:solidFill>
                <a:highlight>
                  <a:srgbClr val="C0C0C0"/>
                </a:highlight>
              </a:rPr>
              <a:t>Kibana: </a:t>
            </a:r>
            <a:r>
              <a:rPr lang="en-US" b="1" dirty="0">
                <a:solidFill>
                  <a:srgbClr val="FFFF00"/>
                </a:solidFill>
                <a:highlight>
                  <a:srgbClr val="C0C0C0"/>
                </a:highlight>
              </a:rPr>
              <a:t>WHEN count() GROUPED OVER top 5 '</a:t>
            </a:r>
            <a:r>
              <a:rPr lang="en-US" b="1" dirty="0" err="1">
                <a:solidFill>
                  <a:srgbClr val="FFFF00"/>
                </a:solidFill>
                <a:highlight>
                  <a:srgbClr val="C0C0C0"/>
                </a:highlight>
              </a:rPr>
              <a:t>http.response.status_code</a:t>
            </a:r>
            <a:r>
              <a:rPr lang="en-US" b="1" dirty="0">
                <a:solidFill>
                  <a:srgbClr val="FFFF00"/>
                </a:solidFill>
                <a:highlight>
                  <a:srgbClr val="C0C0C0"/>
                </a:highlight>
              </a:rPr>
              <a:t>' IS ABOVE 400 FOR THE LAST 5 minutes</a:t>
            </a:r>
            <a:endParaRPr b="1" dirty="0">
              <a:solidFill>
                <a:srgbClr val="FFFF00"/>
              </a:solidFill>
              <a:highlight>
                <a:srgbClr val="C0C0C0"/>
              </a:highlight>
            </a:endParaRPr>
          </a:p>
          <a:p>
            <a:pPr marL="457200" lvl="0" indent="-463550" algn="l" rtl="0">
              <a:lnSpc>
                <a:spcPct val="115000"/>
              </a:lnSpc>
              <a:spcBef>
                <a:spcPts val="1000"/>
              </a:spcBef>
              <a:spcAft>
                <a:spcPts val="0"/>
              </a:spcAft>
              <a:buClr>
                <a:schemeClr val="dk1"/>
              </a:buClr>
              <a:buSzPts val="3700"/>
              <a:buChar char="●"/>
            </a:pPr>
            <a:r>
              <a:rPr lang="en-US" dirty="0">
                <a:solidFill>
                  <a:srgbClr val="FFFF00"/>
                </a:solidFill>
                <a:highlight>
                  <a:srgbClr val="C0C0C0"/>
                </a:highlight>
              </a:rPr>
              <a:t>Which metrics do they measure? : </a:t>
            </a:r>
            <a:br>
              <a:rPr lang="en-US" dirty="0">
                <a:solidFill>
                  <a:srgbClr val="FFFF00"/>
                </a:solidFill>
                <a:highlight>
                  <a:srgbClr val="C0C0C0"/>
                </a:highlight>
              </a:rPr>
            </a:br>
            <a:r>
              <a:rPr lang="en-US" b="1" dirty="0">
                <a:solidFill>
                  <a:srgbClr val="FFFF00"/>
                </a:solidFill>
                <a:highlight>
                  <a:srgbClr val="C0C0C0"/>
                </a:highlight>
              </a:rPr>
              <a:t>The 5 users with the highest amount of http error responses for last 5 minutes.</a:t>
            </a:r>
            <a:endParaRPr b="1" dirty="0">
              <a:solidFill>
                <a:srgbClr val="FFFF00"/>
              </a:solidFill>
              <a:highlight>
                <a:srgbClr val="C0C0C0"/>
              </a:highlight>
            </a:endParaRPr>
          </a:p>
          <a:p>
            <a:pPr marL="457200" lvl="0" indent="-463550" algn="l" rtl="0">
              <a:lnSpc>
                <a:spcPct val="115000"/>
              </a:lnSpc>
              <a:spcBef>
                <a:spcPts val="1000"/>
              </a:spcBef>
              <a:spcAft>
                <a:spcPts val="0"/>
              </a:spcAft>
              <a:buClr>
                <a:schemeClr val="dk1"/>
              </a:buClr>
              <a:buSzPts val="3700"/>
              <a:buChar char="●"/>
            </a:pPr>
            <a:r>
              <a:rPr lang="en-US" dirty="0">
                <a:solidFill>
                  <a:srgbClr val="FFFF00"/>
                </a:solidFill>
                <a:highlight>
                  <a:srgbClr val="C0C0C0"/>
                </a:highlight>
              </a:rPr>
              <a:t>Which thresholds do they fire at? : </a:t>
            </a:r>
            <a:br>
              <a:rPr lang="en-US" dirty="0">
                <a:solidFill>
                  <a:srgbClr val="FFFF00"/>
                </a:solidFill>
                <a:highlight>
                  <a:srgbClr val="C0C0C0"/>
                </a:highlight>
              </a:rPr>
            </a:br>
            <a:r>
              <a:rPr lang="en-US" b="1" dirty="0">
                <a:solidFill>
                  <a:srgbClr val="FFFF00"/>
                </a:solidFill>
                <a:highlight>
                  <a:srgbClr val="C0C0C0"/>
                </a:highlight>
              </a:rPr>
              <a:t>When the response code is over 400 (an error)</a:t>
            </a:r>
            <a:endParaRPr b="1" dirty="0">
              <a:solidFill>
                <a:srgbClr val="FFFF00"/>
              </a:solidFill>
              <a:highlight>
                <a:srgbClr val="C0C0C0"/>
              </a:highlight>
            </a:endParaRPr>
          </a:p>
          <a:p>
            <a:pPr marL="0" lvl="0" indent="0" algn="l" rtl="0">
              <a:spcBef>
                <a:spcPts val="1000"/>
              </a:spcBef>
              <a:spcAft>
                <a:spcPts val="0"/>
              </a:spcAft>
              <a:buNone/>
            </a:pPr>
            <a:endParaRPr dirty="0">
              <a:solidFill>
                <a:srgbClr val="FFFF00"/>
              </a:solidFill>
              <a:highlight>
                <a:srgbClr val="C0C0C0"/>
              </a:highlight>
            </a:endParaRPr>
          </a:p>
          <a:p>
            <a:pPr marL="0" lvl="0" indent="0" algn="l" rtl="0">
              <a:spcBef>
                <a:spcPts val="1200"/>
              </a:spcBef>
              <a:spcAft>
                <a:spcPts val="0"/>
              </a:spcAft>
              <a:buNone/>
            </a:pPr>
            <a:r>
              <a:rPr lang="en-US" b="1" dirty="0">
                <a:solidFill>
                  <a:srgbClr val="FFFF00"/>
                </a:solidFill>
                <a:highlight>
                  <a:srgbClr val="C0C0C0"/>
                </a:highlight>
              </a:rPr>
              <a:t>Mitigating Detection</a:t>
            </a:r>
            <a:endParaRPr b="1" dirty="0">
              <a:solidFill>
                <a:srgbClr val="FFFF00"/>
              </a:solidFill>
              <a:highlight>
                <a:srgbClr val="C0C0C0"/>
              </a:highlight>
            </a:endParaRPr>
          </a:p>
          <a:p>
            <a:pPr marL="457200" marR="0" lvl="0" indent="-463550" algn="l" rtl="0">
              <a:lnSpc>
                <a:spcPct val="115000"/>
              </a:lnSpc>
              <a:spcBef>
                <a:spcPts val="1200"/>
              </a:spcBef>
              <a:spcAft>
                <a:spcPts val="0"/>
              </a:spcAft>
              <a:buClr>
                <a:schemeClr val="dk1"/>
              </a:buClr>
              <a:buSzPts val="3700"/>
              <a:buChar char="●"/>
            </a:pPr>
            <a:r>
              <a:rPr lang="en-US" dirty="0">
                <a:solidFill>
                  <a:srgbClr val="FFFF00"/>
                </a:solidFill>
                <a:highlight>
                  <a:srgbClr val="C0C0C0"/>
                </a:highlight>
              </a:rPr>
              <a:t>Scattering the brute force endeavors throughout a more prominent timeframe to try not to stand out or create attention..</a:t>
            </a:r>
            <a:endParaRPr dirty="0">
              <a:solidFill>
                <a:srgbClr val="FFFF00"/>
              </a:solidFill>
              <a:highlight>
                <a:srgbClr val="C0C0C0"/>
              </a:highlight>
            </a:endParaRPr>
          </a:p>
          <a:p>
            <a:pPr marL="457200" marR="0" lvl="0" indent="-463550" algn="l" rtl="0">
              <a:lnSpc>
                <a:spcPct val="115000"/>
              </a:lnSpc>
              <a:spcBef>
                <a:spcPts val="1000"/>
              </a:spcBef>
              <a:spcAft>
                <a:spcPts val="0"/>
              </a:spcAft>
              <a:buClr>
                <a:schemeClr val="dk1"/>
              </a:buClr>
              <a:buSzPts val="3700"/>
              <a:buChar char="●"/>
            </a:pPr>
            <a:r>
              <a:rPr lang="en-US" dirty="0">
                <a:solidFill>
                  <a:srgbClr val="FFFF00"/>
                </a:solidFill>
                <a:highlight>
                  <a:srgbClr val="C0C0C0"/>
                </a:highlight>
              </a:rPr>
              <a:t>Utilizing a phishing assault to swipe a user's certifications/credentials..</a:t>
            </a:r>
            <a:endParaRPr dirty="0">
              <a:solidFill>
                <a:srgbClr val="FFFF00"/>
              </a:solidFill>
              <a:highlight>
                <a:srgbClr val="C0C0C0"/>
              </a:highlight>
            </a:endParaRPr>
          </a:p>
          <a:p>
            <a:pPr marL="457200" marR="0" lvl="0" indent="-463550" algn="l" rtl="0">
              <a:lnSpc>
                <a:spcPct val="115000"/>
              </a:lnSpc>
              <a:spcBef>
                <a:spcPts val="1000"/>
              </a:spcBef>
              <a:spcAft>
                <a:spcPts val="1000"/>
              </a:spcAft>
              <a:buClr>
                <a:schemeClr val="dk1"/>
              </a:buClr>
              <a:buSzPts val="3700"/>
              <a:buChar char="●"/>
            </a:pPr>
            <a:r>
              <a:rPr lang="en-US" dirty="0">
                <a:solidFill>
                  <a:srgbClr val="FFFF00"/>
                </a:solidFill>
                <a:highlight>
                  <a:srgbClr val="C0C0C0"/>
                </a:highlight>
              </a:rPr>
              <a:t>In the event that actual access is conceivable</a:t>
            </a:r>
            <a:r>
              <a:rPr lang="en-US" dirty="0">
                <a:solidFill>
                  <a:srgbClr val="FFFF00"/>
                </a:solidFill>
              </a:rPr>
              <a:t>, introduce a keylogger o</a:t>
            </a:r>
            <a:r>
              <a:rPr lang="en-US" dirty="0">
                <a:solidFill>
                  <a:schemeClr val="dk1"/>
                </a:solidFill>
              </a:rPr>
              <a:t>n a user's </a:t>
            </a:r>
            <a:r>
              <a:rPr lang="en-US" dirty="0">
                <a:solidFill>
                  <a:srgbClr val="FFFF00"/>
                </a:solidFill>
              </a:rPr>
              <a:t>framework/system..</a:t>
            </a:r>
            <a:endParaRPr dirty="0">
              <a:solidFill>
                <a:srgbClr val="FFFF00"/>
              </a:solidFill>
            </a:endParaRPr>
          </a:p>
        </p:txBody>
      </p:sp>
      <p:pic>
        <p:nvPicPr>
          <p:cNvPr id="2" name="Picture 1">
            <a:extLst>
              <a:ext uri="{FF2B5EF4-FFF2-40B4-BE49-F238E27FC236}">
                <a16:creationId xmlns:a16="http://schemas.microsoft.com/office/drawing/2014/main" id="{8C5AE6F1-F55C-4DFA-81C2-9B271581C562}"/>
              </a:ext>
            </a:extLst>
          </p:cNvPr>
          <p:cNvPicPr>
            <a:picLocks noChangeAspect="1"/>
          </p:cNvPicPr>
          <p:nvPr/>
        </p:nvPicPr>
        <p:blipFill>
          <a:blip r:embed="rId4"/>
          <a:stretch>
            <a:fillRect/>
          </a:stretch>
        </p:blipFill>
        <p:spPr>
          <a:xfrm>
            <a:off x="12531437" y="6377674"/>
            <a:ext cx="11114738" cy="291414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7"/>
        <p:cNvGrpSpPr/>
        <p:nvPr/>
      </p:nvGrpSpPr>
      <p:grpSpPr>
        <a:xfrm>
          <a:off x="0" y="0"/>
          <a:ext cx="0" cy="0"/>
          <a:chOff x="0" y="0"/>
          <a:chExt cx="0" cy="0"/>
        </a:xfrm>
      </p:grpSpPr>
      <p:pic>
        <p:nvPicPr>
          <p:cNvPr id="2" name="Picture 1">
            <a:extLst>
              <a:ext uri="{FF2B5EF4-FFF2-40B4-BE49-F238E27FC236}">
                <a16:creationId xmlns:a16="http://schemas.microsoft.com/office/drawing/2014/main" id="{48DFEB28-69E0-43D0-8E1A-F33422698C4F}"/>
              </a:ext>
            </a:extLst>
          </p:cNvPr>
          <p:cNvPicPr>
            <a:picLocks noChangeAspect="1"/>
          </p:cNvPicPr>
          <p:nvPr/>
        </p:nvPicPr>
        <p:blipFill>
          <a:blip r:embed="rId3"/>
          <a:stretch>
            <a:fillRect/>
          </a:stretch>
        </p:blipFill>
        <p:spPr>
          <a:xfrm>
            <a:off x="0" y="1786"/>
            <a:ext cx="24377650" cy="13712428"/>
          </a:xfrm>
          <a:prstGeom prst="rect">
            <a:avLst/>
          </a:prstGeom>
        </p:spPr>
      </p:pic>
      <p:sp>
        <p:nvSpPr>
          <p:cNvPr id="2418" name="Google Shape;2418;p14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solidFill>
                  <a:srgbClr val="FFFF00"/>
                </a:solidFill>
                <a:highlight>
                  <a:srgbClr val="C0C0C0"/>
                </a:highlight>
                <a:latin typeface="Roboto"/>
                <a:ea typeface="Roboto"/>
                <a:cs typeface="Roboto"/>
                <a:sym typeface="Roboto"/>
              </a:rPr>
              <a:t>Insecure MYSQL database</a:t>
            </a:r>
            <a:endParaRPr dirty="0">
              <a:solidFill>
                <a:srgbClr val="FFFF00"/>
              </a:solidFill>
              <a:highlight>
                <a:srgbClr val="C0C0C0"/>
              </a:highlight>
            </a:endParaRPr>
          </a:p>
        </p:txBody>
      </p:sp>
      <p:sp>
        <p:nvSpPr>
          <p:cNvPr id="2419" name="Google Shape;2419;p1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13</a:t>
            </a:fld>
            <a:endParaRPr/>
          </a:p>
        </p:txBody>
      </p:sp>
      <p:sp>
        <p:nvSpPr>
          <p:cNvPr id="2420" name="Google Shape;2420;p147"/>
          <p:cNvSpPr txBox="1">
            <a:spLocks noGrp="1"/>
          </p:cNvSpPr>
          <p:nvPr>
            <p:ph type="body" idx="3"/>
          </p:nvPr>
        </p:nvSpPr>
        <p:spPr>
          <a:xfrm>
            <a:off x="703375" y="2295400"/>
            <a:ext cx="22942800" cy="105771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b="1" dirty="0">
                <a:solidFill>
                  <a:srgbClr val="FFFF00"/>
                </a:solidFill>
                <a:highlight>
                  <a:srgbClr val="C0C0C0"/>
                </a:highlight>
              </a:rPr>
              <a:t>Monitoring Overview</a:t>
            </a:r>
            <a:endParaRPr sz="4400" dirty="0">
              <a:solidFill>
                <a:srgbClr val="FFFF00"/>
              </a:solidFill>
              <a:highlight>
                <a:srgbClr val="C0C0C0"/>
              </a:highlight>
            </a:endParaRPr>
          </a:p>
          <a:p>
            <a:pPr marL="457200" lvl="0" indent="-508000" algn="l" rtl="0">
              <a:lnSpc>
                <a:spcPct val="115000"/>
              </a:lnSpc>
              <a:spcBef>
                <a:spcPts val="1200"/>
              </a:spcBef>
              <a:spcAft>
                <a:spcPts val="0"/>
              </a:spcAft>
              <a:buClr>
                <a:schemeClr val="dk1"/>
              </a:buClr>
              <a:buSzPts val="4400"/>
              <a:buChar char="●"/>
            </a:pPr>
            <a:r>
              <a:rPr lang="en-US" sz="3600" dirty="0">
                <a:solidFill>
                  <a:srgbClr val="FFFF00"/>
                </a:solidFill>
                <a:highlight>
                  <a:srgbClr val="C0C0C0"/>
                </a:highlight>
              </a:rPr>
              <a:t>MySQL SHOW MASTER STATUS alert </a:t>
            </a:r>
            <a:endParaRPr sz="3600" b="1" dirty="0">
              <a:solidFill>
                <a:srgbClr val="FFFF00"/>
              </a:solidFill>
              <a:highlight>
                <a:srgbClr val="C0C0C0"/>
              </a:highlight>
            </a:endParaRPr>
          </a:p>
          <a:p>
            <a:pPr marL="457200" lvl="0" indent="-508000" algn="l" rtl="0">
              <a:lnSpc>
                <a:spcPct val="115000"/>
              </a:lnSpc>
              <a:spcBef>
                <a:spcPts val="1000"/>
              </a:spcBef>
              <a:spcAft>
                <a:spcPts val="0"/>
              </a:spcAft>
              <a:buClr>
                <a:schemeClr val="dk1"/>
              </a:buClr>
              <a:buSzPts val="4400"/>
              <a:buChar char="●"/>
            </a:pPr>
            <a:r>
              <a:rPr lang="en-US" sz="3600" dirty="0">
                <a:solidFill>
                  <a:srgbClr val="FFFF00"/>
                </a:solidFill>
                <a:highlight>
                  <a:srgbClr val="C0C0C0"/>
                </a:highlight>
              </a:rPr>
              <a:t>In binary logs the event that double logs are empowered, you could compose a shell content to call </a:t>
            </a:r>
            <a:r>
              <a:rPr lang="en-US" sz="3600" dirty="0" err="1">
                <a:solidFill>
                  <a:srgbClr val="FFFF00"/>
                </a:solidFill>
                <a:highlight>
                  <a:srgbClr val="C0C0C0"/>
                </a:highlight>
              </a:rPr>
              <a:t>mysql</a:t>
            </a:r>
            <a:r>
              <a:rPr lang="en-US" sz="3600" dirty="0">
                <a:solidFill>
                  <a:srgbClr val="FFFF00"/>
                </a:solidFill>
                <a:highlight>
                  <a:srgbClr val="C0C0C0"/>
                </a:highlight>
              </a:rPr>
              <a:t> and do SHOW MASTER STATUS; If either the filename or file size changes, something changed. When identified, an email alert communicating that something has changed is sent.</a:t>
            </a:r>
            <a:endParaRPr sz="3600" dirty="0">
              <a:solidFill>
                <a:srgbClr val="FFFF00"/>
              </a:solidFill>
              <a:highlight>
                <a:srgbClr val="C0C0C0"/>
              </a:highlight>
            </a:endParaRPr>
          </a:p>
          <a:p>
            <a:pPr marL="457200" lvl="0" indent="-508000" algn="l" rtl="0">
              <a:lnSpc>
                <a:spcPct val="115000"/>
              </a:lnSpc>
              <a:spcBef>
                <a:spcPts val="1000"/>
              </a:spcBef>
              <a:spcAft>
                <a:spcPts val="0"/>
              </a:spcAft>
              <a:buClr>
                <a:schemeClr val="dk1"/>
              </a:buClr>
              <a:buSzPts val="4400"/>
              <a:buChar char="●"/>
            </a:pPr>
            <a:r>
              <a:rPr lang="en-US" sz="3600" dirty="0">
                <a:solidFill>
                  <a:srgbClr val="FFFF00"/>
                </a:solidFill>
                <a:highlight>
                  <a:srgbClr val="C0C0C0"/>
                </a:highlight>
              </a:rPr>
              <a:t>When users who are unauthorized edit the MYSQL database access or dump data from it, an alert is triggered which an email notifying the user an unauthorized changes have been made.</a:t>
            </a:r>
            <a:endParaRPr sz="3600" dirty="0">
              <a:solidFill>
                <a:srgbClr val="FFFF00"/>
              </a:solidFill>
              <a:highlight>
                <a:srgbClr val="C0C0C0"/>
              </a:highlight>
            </a:endParaRPr>
          </a:p>
          <a:p>
            <a:pPr marL="0" lvl="0" indent="0" algn="l" rtl="0">
              <a:spcBef>
                <a:spcPts val="1200"/>
              </a:spcBef>
              <a:spcAft>
                <a:spcPts val="0"/>
              </a:spcAft>
              <a:buNone/>
            </a:pPr>
            <a:endParaRPr lang="en-US" sz="4400" b="1" dirty="0">
              <a:solidFill>
                <a:srgbClr val="FFFF00"/>
              </a:solidFill>
              <a:highlight>
                <a:srgbClr val="C0C0C0"/>
              </a:highlight>
            </a:endParaRPr>
          </a:p>
          <a:p>
            <a:pPr marL="0" lvl="0" indent="0" algn="l" rtl="0">
              <a:spcBef>
                <a:spcPts val="1200"/>
              </a:spcBef>
              <a:spcAft>
                <a:spcPts val="0"/>
              </a:spcAft>
              <a:buNone/>
            </a:pPr>
            <a:r>
              <a:rPr lang="en-US" sz="4400" b="1" dirty="0">
                <a:solidFill>
                  <a:srgbClr val="FFFF00"/>
                </a:solidFill>
                <a:highlight>
                  <a:srgbClr val="C0C0C0"/>
                </a:highlight>
              </a:rPr>
              <a:t>Mitigating Detection</a:t>
            </a:r>
            <a:endParaRPr sz="4400" b="1" dirty="0">
              <a:solidFill>
                <a:srgbClr val="FFFF00"/>
              </a:solidFill>
              <a:highlight>
                <a:srgbClr val="C0C0C0"/>
              </a:highlight>
            </a:endParaRPr>
          </a:p>
          <a:p>
            <a:pPr algn="l" fontAlgn="base">
              <a:buFont typeface="Arial" panose="020B0604020202020204" pitchFamily="34" charset="0"/>
              <a:buChar char="•"/>
            </a:pPr>
            <a:r>
              <a:rPr lang="en-US" sz="4000" b="0" i="0" dirty="0">
                <a:solidFill>
                  <a:srgbClr val="FFFF00"/>
                </a:solidFill>
                <a:effectLst/>
                <a:highlight>
                  <a:srgbClr val="C0C0C0"/>
                </a:highlight>
                <a:latin typeface="Montserrat"/>
              </a:rPr>
              <a:t>A component of safeguarding against SQL injection attacks is mitigating inadequate data sanitization. Because SQLi attackers can use unique character sequences to take advantage of a database, sanitizing data not to allow string concatenation is critical.</a:t>
            </a:r>
          </a:p>
          <a:p>
            <a:pPr algn="l" fontAlgn="base">
              <a:buFont typeface="Arial" panose="020B0604020202020204" pitchFamily="34" charset="0"/>
              <a:buChar char="•"/>
            </a:pPr>
            <a:endParaRPr lang="en-US" sz="4000" b="0" i="0" dirty="0">
              <a:solidFill>
                <a:srgbClr val="FFFF00"/>
              </a:solidFill>
              <a:effectLst/>
              <a:highlight>
                <a:srgbClr val="C0C0C0"/>
              </a:highlight>
              <a:latin typeface="Montserrat"/>
            </a:endParaRPr>
          </a:p>
          <a:p>
            <a:pPr algn="l" fontAlgn="base">
              <a:buFont typeface="Arial" panose="020B0604020202020204" pitchFamily="34" charset="0"/>
              <a:buChar char="•"/>
            </a:pPr>
            <a:r>
              <a:rPr lang="en-US" sz="4000" b="0" i="0" dirty="0">
                <a:solidFill>
                  <a:srgbClr val="FFFF00"/>
                </a:solidFill>
                <a:effectLst/>
                <a:highlight>
                  <a:srgbClr val="C0C0C0"/>
                </a:highlight>
                <a:latin typeface="Montserrat"/>
              </a:rPr>
              <a:t>Connected to the principle of least privilege for SQL injection protection is configuring read access to database. If your organization only requires active users employing read-access, it’s undoubtedly easier to adopt. Nevertheless, this added step is imperative for stopping attackers from altering stored information.  </a:t>
            </a:r>
            <a:endParaRPr sz="4000" dirty="0">
              <a:solidFill>
                <a:srgbClr val="FFFF00"/>
              </a:solidFill>
              <a:highlight>
                <a:srgbClr val="C0C0C0"/>
              </a:highlight>
            </a:endParaRPr>
          </a:p>
        </p:txBody>
      </p:sp>
      <p:pic>
        <p:nvPicPr>
          <p:cNvPr id="5" name="Picture 4">
            <a:extLst>
              <a:ext uri="{FF2B5EF4-FFF2-40B4-BE49-F238E27FC236}">
                <a16:creationId xmlns:a16="http://schemas.microsoft.com/office/drawing/2014/main" id="{96579F52-B9EE-4493-ACCD-B612B43D338A}"/>
              </a:ext>
            </a:extLst>
          </p:cNvPr>
          <p:cNvPicPr>
            <a:picLocks noChangeAspect="1"/>
          </p:cNvPicPr>
          <p:nvPr/>
        </p:nvPicPr>
        <p:blipFill>
          <a:blip r:embed="rId4"/>
          <a:stretch>
            <a:fillRect/>
          </a:stretch>
        </p:blipFill>
        <p:spPr>
          <a:xfrm>
            <a:off x="13695940" y="358025"/>
            <a:ext cx="9517351" cy="31813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4"/>
        <p:cNvGrpSpPr/>
        <p:nvPr/>
      </p:nvGrpSpPr>
      <p:grpSpPr>
        <a:xfrm>
          <a:off x="0" y="0"/>
          <a:ext cx="0" cy="0"/>
          <a:chOff x="0" y="0"/>
          <a:chExt cx="0" cy="0"/>
        </a:xfrm>
      </p:grpSpPr>
      <p:pic>
        <p:nvPicPr>
          <p:cNvPr id="2" name="Picture 1">
            <a:extLst>
              <a:ext uri="{FF2B5EF4-FFF2-40B4-BE49-F238E27FC236}">
                <a16:creationId xmlns:a16="http://schemas.microsoft.com/office/drawing/2014/main" id="{62566CA6-A37D-4F0E-BFCB-04BE631BE768}"/>
              </a:ext>
            </a:extLst>
          </p:cNvPr>
          <p:cNvPicPr>
            <a:picLocks noChangeAspect="1"/>
          </p:cNvPicPr>
          <p:nvPr/>
        </p:nvPicPr>
        <p:blipFill>
          <a:blip r:embed="rId3"/>
          <a:stretch>
            <a:fillRect/>
          </a:stretch>
        </p:blipFill>
        <p:spPr>
          <a:xfrm>
            <a:off x="-32792" y="-16659"/>
            <a:ext cx="24410441" cy="13730873"/>
          </a:xfrm>
          <a:prstGeom prst="rect">
            <a:avLst/>
          </a:prstGeom>
        </p:spPr>
      </p:pic>
      <p:sp>
        <p:nvSpPr>
          <p:cNvPr id="2425" name="Google Shape;2425;p14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solidFill>
                  <a:srgbClr val="FFFF00"/>
                </a:solidFill>
                <a:highlight>
                  <a:srgbClr val="C0C0C0"/>
                </a:highlight>
              </a:rPr>
              <a:t>Stealth Exploitation of Unrestricted privilege escalation</a:t>
            </a:r>
            <a:endParaRPr dirty="0">
              <a:solidFill>
                <a:srgbClr val="FFFF00"/>
              </a:solidFill>
              <a:highlight>
                <a:srgbClr val="C0C0C0"/>
              </a:highlight>
            </a:endParaRPr>
          </a:p>
        </p:txBody>
      </p:sp>
      <p:sp>
        <p:nvSpPr>
          <p:cNvPr id="2426" name="Google Shape;2426;p1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14</a:t>
            </a:fld>
            <a:endParaRPr/>
          </a:p>
        </p:txBody>
      </p:sp>
      <p:sp>
        <p:nvSpPr>
          <p:cNvPr id="2427" name="Google Shape;2427;p148"/>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b="1" dirty="0">
                <a:solidFill>
                  <a:srgbClr val="FFFF00"/>
                </a:solidFill>
                <a:highlight>
                  <a:srgbClr val="C0C0C0"/>
                </a:highlight>
              </a:rPr>
              <a:t>Monitoring Overview</a:t>
            </a:r>
            <a:endParaRPr sz="4400" dirty="0">
              <a:solidFill>
                <a:srgbClr val="FFFF00"/>
              </a:solidFill>
              <a:highlight>
                <a:srgbClr val="C0C0C0"/>
              </a:highlight>
            </a:endParaRPr>
          </a:p>
          <a:p>
            <a:pPr marL="457200" lvl="0" indent="-508000" algn="l" rtl="0">
              <a:lnSpc>
                <a:spcPct val="115000"/>
              </a:lnSpc>
              <a:spcBef>
                <a:spcPts val="1200"/>
              </a:spcBef>
              <a:spcAft>
                <a:spcPts val="0"/>
              </a:spcAft>
              <a:buClr>
                <a:schemeClr val="dk1"/>
              </a:buClr>
              <a:buSzPts val="4400"/>
              <a:buChar char="●"/>
            </a:pPr>
            <a:r>
              <a:rPr lang="en-US" sz="3200" dirty="0">
                <a:solidFill>
                  <a:srgbClr val="FFFF00"/>
                </a:solidFill>
                <a:highlight>
                  <a:srgbClr val="C0C0C0"/>
                </a:highlight>
              </a:rPr>
              <a:t>Implement a privilege escalation alert.</a:t>
            </a:r>
            <a:endParaRPr sz="3200" dirty="0">
              <a:solidFill>
                <a:srgbClr val="FFFF00"/>
              </a:solidFill>
              <a:highlight>
                <a:srgbClr val="C0C0C0"/>
              </a:highlight>
            </a:endParaRPr>
          </a:p>
          <a:p>
            <a:pPr marL="457200" lvl="0" indent="-508000" algn="l" rtl="0">
              <a:lnSpc>
                <a:spcPct val="115000"/>
              </a:lnSpc>
              <a:spcBef>
                <a:spcPts val="1000"/>
              </a:spcBef>
              <a:spcAft>
                <a:spcPts val="0"/>
              </a:spcAft>
              <a:buClr>
                <a:schemeClr val="dk1"/>
              </a:buClr>
              <a:buSzPts val="4400"/>
              <a:buChar char="●"/>
            </a:pPr>
            <a:r>
              <a:rPr lang="en-US" sz="3200" dirty="0">
                <a:solidFill>
                  <a:srgbClr val="FFFF00"/>
                </a:solidFill>
                <a:highlight>
                  <a:srgbClr val="C0C0C0"/>
                </a:highlight>
              </a:rPr>
              <a:t>Monitoring unauthorized root access attempts as well as super user to filter thru files and make changes in user privileges.</a:t>
            </a:r>
            <a:endParaRPr sz="3200" dirty="0">
              <a:solidFill>
                <a:srgbClr val="FFFF00"/>
              </a:solidFill>
              <a:highlight>
                <a:srgbClr val="C0C0C0"/>
              </a:highlight>
            </a:endParaRPr>
          </a:p>
          <a:p>
            <a:pPr marL="457200" lvl="0" indent="-508000" algn="l" rtl="0">
              <a:lnSpc>
                <a:spcPct val="115000"/>
              </a:lnSpc>
              <a:spcBef>
                <a:spcPts val="1000"/>
              </a:spcBef>
              <a:spcAft>
                <a:spcPts val="0"/>
              </a:spcAft>
              <a:buClr>
                <a:schemeClr val="dk1"/>
              </a:buClr>
              <a:buSzPts val="4400"/>
              <a:buChar char="●"/>
            </a:pPr>
            <a:r>
              <a:rPr lang="en-US" sz="3200" dirty="0">
                <a:solidFill>
                  <a:srgbClr val="FFFF00"/>
                </a:solidFill>
                <a:highlight>
                  <a:srgbClr val="C0C0C0"/>
                </a:highlight>
              </a:rPr>
              <a:t>When users without root access try to use the sudo command, or when a user changes unauthorized privileges an alert is triggered.</a:t>
            </a:r>
            <a:endParaRPr sz="3200" dirty="0">
              <a:solidFill>
                <a:srgbClr val="FFFF00"/>
              </a:solidFill>
              <a:highlight>
                <a:srgbClr val="C0C0C0"/>
              </a:highlight>
            </a:endParaRPr>
          </a:p>
          <a:p>
            <a:pPr marL="0" lvl="0" indent="0" algn="l" rtl="0">
              <a:spcBef>
                <a:spcPts val="1000"/>
              </a:spcBef>
              <a:spcAft>
                <a:spcPts val="0"/>
              </a:spcAft>
              <a:buNone/>
            </a:pPr>
            <a:r>
              <a:rPr lang="en-US" sz="4400" b="1" dirty="0">
                <a:solidFill>
                  <a:srgbClr val="FFFF00"/>
                </a:solidFill>
                <a:highlight>
                  <a:srgbClr val="C0C0C0"/>
                </a:highlight>
              </a:rPr>
              <a:t>Mitigating Detection</a:t>
            </a:r>
            <a:endParaRPr sz="4400" b="1" dirty="0">
              <a:solidFill>
                <a:srgbClr val="FFFF00"/>
              </a:solidFill>
              <a:highlight>
                <a:srgbClr val="C0C0C0"/>
              </a:highlight>
            </a:endParaRPr>
          </a:p>
          <a:p>
            <a:pPr indent="-508000">
              <a:lnSpc>
                <a:spcPct val="115000"/>
              </a:lnSpc>
              <a:spcBef>
                <a:spcPts val="1200"/>
              </a:spcBef>
              <a:buClr>
                <a:schemeClr val="dk1"/>
              </a:buClr>
              <a:buSzPts val="4400"/>
            </a:pPr>
            <a:r>
              <a:rPr lang="en-US" sz="3600" b="1" i="0" dirty="0">
                <a:solidFill>
                  <a:srgbClr val="FFFF00"/>
                </a:solidFill>
                <a:effectLst/>
                <a:highlight>
                  <a:srgbClr val="C0C0C0"/>
                </a:highlight>
                <a:latin typeface="Lausanne"/>
              </a:rPr>
              <a:t>Password policies</a:t>
            </a:r>
            <a:br>
              <a:rPr lang="en-US" sz="3600" dirty="0">
                <a:solidFill>
                  <a:srgbClr val="FFFF00"/>
                </a:solidFill>
                <a:highlight>
                  <a:srgbClr val="C0C0C0"/>
                </a:highlight>
              </a:rPr>
            </a:br>
            <a:r>
              <a:rPr lang="en-US" sz="3600" b="0" i="0" dirty="0">
                <a:solidFill>
                  <a:srgbClr val="FFFF00"/>
                </a:solidFill>
                <a:effectLst/>
                <a:highlight>
                  <a:srgbClr val="C0C0C0"/>
                </a:highlight>
                <a:latin typeface="Lausanne"/>
              </a:rPr>
              <a:t>It is essential to ensure users select unique, secure passwords and force them to change passwords periodically. Because this is difficult to enforce in practice, a good way to circumvent the insecure nature of passwords is to apply two-factor authentication, especially for sensitive systems and administrative accounts. </a:t>
            </a:r>
          </a:p>
          <a:p>
            <a:pPr indent="-508000">
              <a:lnSpc>
                <a:spcPct val="115000"/>
              </a:lnSpc>
              <a:spcBef>
                <a:spcPts val="1200"/>
              </a:spcBef>
              <a:buClr>
                <a:schemeClr val="dk1"/>
              </a:buClr>
              <a:buSzPts val="4400"/>
            </a:pPr>
            <a:r>
              <a:rPr lang="en-US" sz="3600" b="0" i="0" dirty="0">
                <a:solidFill>
                  <a:srgbClr val="FFFF00"/>
                </a:solidFill>
                <a:effectLst/>
                <a:highlight>
                  <a:srgbClr val="C0C0C0"/>
                </a:highlight>
                <a:latin typeface="Geekflare"/>
              </a:rPr>
              <a:t>The Exabeam </a:t>
            </a:r>
            <a:r>
              <a:rPr lang="en-US" sz="3600" b="0" i="0" dirty="0">
                <a:solidFill>
                  <a:srgbClr val="FFFF00"/>
                </a:solidFill>
                <a:effectLst/>
                <a:highlight>
                  <a:srgbClr val="C0C0C0"/>
                </a:highlight>
                <a:latin typeface="Lausanne"/>
              </a:rPr>
              <a:t>Security Management Platform</a:t>
            </a:r>
            <a:r>
              <a:rPr lang="en-US" sz="3600" b="0" i="0" dirty="0">
                <a:solidFill>
                  <a:srgbClr val="FFFF00"/>
                </a:solidFill>
                <a:effectLst/>
                <a:highlight>
                  <a:srgbClr val="C0C0C0"/>
                </a:highlight>
                <a:latin typeface="Geekflare"/>
              </a:rPr>
              <a:t> is a quick and easy to deploy an AI-based behavioral analytics solution that helps to track user and account activities across different services. You can also use Exabeam to ingest the logs from other IT systems and security tools, analyze them, and identify and flag risky activities, threats, and other issues</a:t>
            </a:r>
            <a:r>
              <a:rPr lang="en-US" sz="2000" b="0" i="0" dirty="0">
                <a:solidFill>
                  <a:srgbClr val="FFFF00"/>
                </a:solidFill>
                <a:effectLst/>
                <a:highlight>
                  <a:srgbClr val="C0C0C0"/>
                </a:highlight>
                <a:latin typeface="Geekflare"/>
              </a:rPr>
              <a:t>.</a:t>
            </a:r>
            <a:endParaRPr sz="4400" dirty="0">
              <a:solidFill>
                <a:srgbClr val="FFFF00"/>
              </a:solidFill>
              <a:highlight>
                <a:srgbClr val="C0C0C0"/>
              </a:highlight>
            </a:endParaRPr>
          </a:p>
        </p:txBody>
      </p:sp>
      <p:pic>
        <p:nvPicPr>
          <p:cNvPr id="3" name="Picture 2">
            <a:extLst>
              <a:ext uri="{FF2B5EF4-FFF2-40B4-BE49-F238E27FC236}">
                <a16:creationId xmlns:a16="http://schemas.microsoft.com/office/drawing/2014/main" id="{F765D742-CC9B-4B1F-B338-24F0CAE53FE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166556" y="-264811"/>
            <a:ext cx="4875929" cy="39436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1"/>
        <p:cNvGrpSpPr/>
        <p:nvPr/>
      </p:nvGrpSpPr>
      <p:grpSpPr>
        <a:xfrm>
          <a:off x="0" y="0"/>
          <a:ext cx="0" cy="0"/>
          <a:chOff x="0" y="0"/>
          <a:chExt cx="0" cy="0"/>
        </a:xfrm>
      </p:grpSpPr>
      <p:pic>
        <p:nvPicPr>
          <p:cNvPr id="2432" name="Google Shape;2432;p14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31334" y="773067"/>
            <a:ext cx="22914823" cy="12246448"/>
          </a:xfrm>
          <a:prstGeom prst="rect">
            <a:avLst/>
          </a:prstGeom>
          <a:noFill/>
          <a:ln>
            <a:noFill/>
          </a:ln>
        </p:spPr>
      </p:pic>
      <p:sp>
        <p:nvSpPr>
          <p:cNvPr id="2433" name="Google Shape;2433;p149"/>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15</a:t>
            </a:fld>
            <a:endParaRPr sz="1600"/>
          </a:p>
        </p:txBody>
      </p:sp>
      <p:sp>
        <p:nvSpPr>
          <p:cNvPr id="2434" name="Google Shape;2434;p149"/>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rPr>
              <a:t>Maintaining Access</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2435" name="Google Shape;2435;p149"/>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9"/>
        <p:cNvGrpSpPr/>
        <p:nvPr/>
      </p:nvGrpSpPr>
      <p:grpSpPr>
        <a:xfrm>
          <a:off x="0" y="0"/>
          <a:ext cx="0" cy="0"/>
          <a:chOff x="0" y="0"/>
          <a:chExt cx="0" cy="0"/>
        </a:xfrm>
      </p:grpSpPr>
      <p:pic>
        <p:nvPicPr>
          <p:cNvPr id="2" name="Picture 1">
            <a:extLst>
              <a:ext uri="{FF2B5EF4-FFF2-40B4-BE49-F238E27FC236}">
                <a16:creationId xmlns:a16="http://schemas.microsoft.com/office/drawing/2014/main" id="{1AA3C8EA-C1FB-4EED-A34B-E0D19D9CC227}"/>
              </a:ext>
            </a:extLst>
          </p:cNvPr>
          <p:cNvPicPr>
            <a:picLocks noChangeAspect="1"/>
          </p:cNvPicPr>
          <p:nvPr/>
        </p:nvPicPr>
        <p:blipFill>
          <a:blip r:embed="rId3"/>
          <a:stretch>
            <a:fillRect/>
          </a:stretch>
        </p:blipFill>
        <p:spPr>
          <a:xfrm>
            <a:off x="0" y="1786"/>
            <a:ext cx="24380825" cy="13714214"/>
          </a:xfrm>
          <a:prstGeom prst="rect">
            <a:avLst/>
          </a:prstGeom>
        </p:spPr>
      </p:pic>
      <p:sp>
        <p:nvSpPr>
          <p:cNvPr id="2440" name="Google Shape;2440;p15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solidFill>
                  <a:srgbClr val="FFFF00"/>
                </a:solidFill>
                <a:highlight>
                  <a:srgbClr val="C0C0C0"/>
                </a:highlight>
              </a:rPr>
              <a:t>Backdooring the Target</a:t>
            </a:r>
            <a:endParaRPr b="1" dirty="0">
              <a:solidFill>
                <a:srgbClr val="FFFF00"/>
              </a:solidFill>
              <a:highlight>
                <a:srgbClr val="C0C0C0"/>
              </a:highlight>
              <a:latin typeface="Roboto"/>
              <a:ea typeface="Roboto"/>
              <a:cs typeface="Roboto"/>
              <a:sym typeface="Roboto"/>
            </a:endParaRPr>
          </a:p>
        </p:txBody>
      </p:sp>
      <p:sp>
        <p:nvSpPr>
          <p:cNvPr id="2441" name="Google Shape;2441;p1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16</a:t>
            </a:fld>
            <a:endParaRPr/>
          </a:p>
        </p:txBody>
      </p:sp>
      <p:sp>
        <p:nvSpPr>
          <p:cNvPr id="2442" name="Google Shape;2442;p150"/>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b="1" dirty="0">
                <a:solidFill>
                  <a:srgbClr val="FFFF00"/>
                </a:solidFill>
                <a:highlight>
                  <a:srgbClr val="C0C0C0"/>
                </a:highlight>
              </a:rPr>
              <a:t>Backdoor Overview</a:t>
            </a:r>
            <a:endParaRPr sz="4400" dirty="0">
              <a:solidFill>
                <a:srgbClr val="FFFF00"/>
              </a:solidFill>
              <a:highlight>
                <a:srgbClr val="C0C0C0"/>
              </a:highlight>
            </a:endParaRPr>
          </a:p>
          <a:p>
            <a:pPr marL="457200" lvl="0" indent="-508000" algn="l" rtl="0">
              <a:lnSpc>
                <a:spcPct val="200000"/>
              </a:lnSpc>
              <a:spcBef>
                <a:spcPts val="1200"/>
              </a:spcBef>
              <a:spcAft>
                <a:spcPts val="0"/>
              </a:spcAft>
              <a:buClr>
                <a:schemeClr val="dk1"/>
              </a:buClr>
              <a:buSzPts val="4400"/>
              <a:buChar char="●"/>
            </a:pPr>
            <a:r>
              <a:rPr lang="en-US" sz="4400" dirty="0">
                <a:solidFill>
                  <a:srgbClr val="FFFF00"/>
                </a:solidFill>
                <a:highlight>
                  <a:srgbClr val="C0C0C0"/>
                </a:highlight>
              </a:rPr>
              <a:t>What kind of backdoor did you install (reverse shell, shadow user, etc.)?</a:t>
            </a:r>
          </a:p>
          <a:p>
            <a:pPr marL="1028700" lvl="1" indent="-571500">
              <a:lnSpc>
                <a:spcPct val="200000"/>
              </a:lnSpc>
              <a:spcBef>
                <a:spcPts val="1200"/>
              </a:spcBef>
              <a:buClr>
                <a:schemeClr val="dk1"/>
              </a:buClr>
              <a:buSzPts val="4400"/>
            </a:pPr>
            <a:r>
              <a:rPr lang="en-US" sz="4400" i="1" dirty="0">
                <a:solidFill>
                  <a:schemeClr val="tx1"/>
                </a:solidFill>
                <a:highlight>
                  <a:srgbClr val="C0C0C0"/>
                </a:highlight>
              </a:rPr>
              <a:t>Privilege Escalation exploiting SUDO Rights.</a:t>
            </a:r>
          </a:p>
          <a:p>
            <a:pPr marL="457200" lvl="0" indent="-508000" algn="l" rtl="0">
              <a:lnSpc>
                <a:spcPct val="200000"/>
              </a:lnSpc>
              <a:spcBef>
                <a:spcPts val="1200"/>
              </a:spcBef>
              <a:spcAft>
                <a:spcPts val="0"/>
              </a:spcAft>
              <a:buClr>
                <a:schemeClr val="dk1"/>
              </a:buClr>
              <a:buSzPts val="4400"/>
              <a:buChar char="●"/>
            </a:pPr>
            <a:r>
              <a:rPr lang="en-US" sz="4400" dirty="0">
                <a:solidFill>
                  <a:srgbClr val="FFFF00"/>
                </a:solidFill>
                <a:highlight>
                  <a:srgbClr val="C0C0C0"/>
                </a:highlight>
              </a:rPr>
              <a:t>How did you drop it (via Metasploit, phishing, etc.)? </a:t>
            </a:r>
          </a:p>
          <a:p>
            <a:pPr marL="914400" lvl="1" indent="-508000" algn="l" rtl="0">
              <a:lnSpc>
                <a:spcPct val="200000"/>
              </a:lnSpc>
              <a:spcBef>
                <a:spcPts val="1000"/>
              </a:spcBef>
              <a:spcAft>
                <a:spcPts val="0"/>
              </a:spcAft>
              <a:buClr>
                <a:schemeClr val="dk1"/>
              </a:buClr>
              <a:buSzPts val="4400"/>
              <a:buChar char="○"/>
            </a:pPr>
            <a:r>
              <a:rPr lang="en-US" sz="4400" i="1" dirty="0">
                <a:solidFill>
                  <a:schemeClr val="tx1"/>
                </a:solidFill>
                <a:highlight>
                  <a:srgbClr val="C0C0C0"/>
                </a:highlight>
              </a:rPr>
              <a:t>sudo python -c ‘import </a:t>
            </a:r>
            <a:r>
              <a:rPr lang="en-US" sz="4400" i="1" dirty="0" err="1">
                <a:solidFill>
                  <a:schemeClr val="tx1"/>
                </a:solidFill>
                <a:highlight>
                  <a:srgbClr val="C0C0C0"/>
                </a:highlight>
              </a:rPr>
              <a:t>pty;pty.spawn</a:t>
            </a:r>
            <a:r>
              <a:rPr lang="en-US" sz="4400" i="1" dirty="0">
                <a:solidFill>
                  <a:schemeClr val="tx1"/>
                </a:solidFill>
                <a:highlight>
                  <a:srgbClr val="C0C0C0"/>
                </a:highlight>
              </a:rPr>
              <a:t>(“/bin/bash”);’</a:t>
            </a:r>
          </a:p>
          <a:p>
            <a:pPr marL="571500" indent="-571500">
              <a:lnSpc>
                <a:spcPct val="200000"/>
              </a:lnSpc>
              <a:spcBef>
                <a:spcPts val="1000"/>
              </a:spcBef>
              <a:buClr>
                <a:schemeClr val="dk1"/>
              </a:buClr>
              <a:buSzPts val="4400"/>
            </a:pPr>
            <a:r>
              <a:rPr lang="en-US" sz="4400" dirty="0">
                <a:solidFill>
                  <a:srgbClr val="FFFF00"/>
                </a:solidFill>
                <a:highlight>
                  <a:srgbClr val="C0C0C0"/>
                </a:highlight>
              </a:rPr>
              <a:t>How do you connect to it? </a:t>
            </a:r>
          </a:p>
          <a:p>
            <a:pPr marL="914400" lvl="1" indent="-508000" algn="l" rtl="0">
              <a:lnSpc>
                <a:spcPct val="200000"/>
              </a:lnSpc>
              <a:spcBef>
                <a:spcPts val="1000"/>
              </a:spcBef>
              <a:spcAft>
                <a:spcPts val="1000"/>
              </a:spcAft>
              <a:buClr>
                <a:schemeClr val="dk1"/>
              </a:buClr>
              <a:buSzPts val="4400"/>
              <a:buChar char="○"/>
            </a:pPr>
            <a:r>
              <a:rPr lang="en-US" sz="4400" i="1" dirty="0">
                <a:solidFill>
                  <a:schemeClr val="tx1"/>
                </a:solidFill>
                <a:highlight>
                  <a:srgbClr val="C0C0C0"/>
                </a:highlight>
              </a:rPr>
              <a:t>SSH to target 1 host access using Steve’s credentials.</a:t>
            </a:r>
            <a:endParaRPr sz="4400" i="1" dirty="0">
              <a:solidFill>
                <a:schemeClr val="tx1"/>
              </a:solidFill>
              <a:highlight>
                <a:srgbClr val="C0C0C0"/>
              </a:highlight>
            </a:endParaRPr>
          </a:p>
        </p:txBody>
      </p:sp>
      <p:pic>
        <p:nvPicPr>
          <p:cNvPr id="4" name="Picture 3">
            <a:extLst>
              <a:ext uri="{FF2B5EF4-FFF2-40B4-BE49-F238E27FC236}">
                <a16:creationId xmlns:a16="http://schemas.microsoft.com/office/drawing/2014/main" id="{BC41A9AF-B324-4D5E-95F8-F6B58ACFF038}"/>
              </a:ext>
            </a:extLst>
          </p:cNvPr>
          <p:cNvPicPr>
            <a:picLocks noChangeAspect="1"/>
          </p:cNvPicPr>
          <p:nvPr/>
        </p:nvPicPr>
        <p:blipFill>
          <a:blip r:embed="rId4"/>
          <a:stretch>
            <a:fillRect/>
          </a:stretch>
        </p:blipFill>
        <p:spPr>
          <a:xfrm>
            <a:off x="15863778" y="4848447"/>
            <a:ext cx="8485772" cy="865245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AEE875-F877-40BE-B8C5-47D72EB2F9D4}"/>
              </a:ext>
            </a:extLst>
          </p:cNvPr>
          <p:cNvPicPr>
            <a:picLocks noChangeAspect="1"/>
          </p:cNvPicPr>
          <p:nvPr/>
        </p:nvPicPr>
        <p:blipFill>
          <a:blip r:embed="rId2"/>
          <a:stretch>
            <a:fillRect/>
          </a:stretch>
        </p:blipFill>
        <p:spPr>
          <a:xfrm>
            <a:off x="-32791" y="0"/>
            <a:ext cx="24377650" cy="13712428"/>
          </a:xfrm>
          <a:prstGeom prst="rect">
            <a:avLst/>
          </a:prstGeom>
        </p:spPr>
      </p:pic>
      <p:sp>
        <p:nvSpPr>
          <p:cNvPr id="2" name="Title 1">
            <a:extLst>
              <a:ext uri="{FF2B5EF4-FFF2-40B4-BE49-F238E27FC236}">
                <a16:creationId xmlns:a16="http://schemas.microsoft.com/office/drawing/2014/main" id="{951F0420-FC5F-4373-8F48-D9106704727F}"/>
              </a:ext>
            </a:extLst>
          </p:cNvPr>
          <p:cNvSpPr>
            <a:spLocks noGrp="1"/>
          </p:cNvSpPr>
          <p:nvPr>
            <p:ph type="title"/>
          </p:nvPr>
        </p:nvSpPr>
        <p:spPr/>
        <p:txBody>
          <a:bodyPr/>
          <a:lstStyle/>
          <a:p>
            <a:r>
              <a:rPr lang="en-AU" dirty="0">
                <a:solidFill>
                  <a:srgbClr val="FFFF00"/>
                </a:solidFill>
                <a:highlight>
                  <a:srgbClr val="C0C0C0"/>
                </a:highlight>
              </a:rPr>
              <a:t>PRESENTED BY: LUCAS DOMANSKI</a:t>
            </a:r>
          </a:p>
        </p:txBody>
      </p:sp>
      <p:sp>
        <p:nvSpPr>
          <p:cNvPr id="3" name="Slide Number Placeholder 2">
            <a:extLst>
              <a:ext uri="{FF2B5EF4-FFF2-40B4-BE49-F238E27FC236}">
                <a16:creationId xmlns:a16="http://schemas.microsoft.com/office/drawing/2014/main" id="{5C5B9757-DDA2-4B12-92F4-489706E896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
        <p:nvSpPr>
          <p:cNvPr id="4" name="Subtitle 3">
            <a:extLst>
              <a:ext uri="{FF2B5EF4-FFF2-40B4-BE49-F238E27FC236}">
                <a16:creationId xmlns:a16="http://schemas.microsoft.com/office/drawing/2014/main" id="{C1D57855-82A7-479E-A7D7-16974975AFD2}"/>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1901766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pic>
        <p:nvPicPr>
          <p:cNvPr id="2" name="Picture 1">
            <a:extLst>
              <a:ext uri="{FF2B5EF4-FFF2-40B4-BE49-F238E27FC236}">
                <a16:creationId xmlns:a16="http://schemas.microsoft.com/office/drawing/2014/main" id="{660BB13F-83DF-474D-B413-B602A549C085}"/>
              </a:ext>
            </a:extLst>
          </p:cNvPr>
          <p:cNvPicPr>
            <a:picLocks noChangeAspect="1"/>
          </p:cNvPicPr>
          <p:nvPr/>
        </p:nvPicPr>
        <p:blipFill>
          <a:blip r:embed="rId3"/>
          <a:stretch>
            <a:fillRect/>
          </a:stretch>
        </p:blipFill>
        <p:spPr>
          <a:xfrm>
            <a:off x="32592" y="20119"/>
            <a:ext cx="24312466" cy="13675762"/>
          </a:xfrm>
          <a:prstGeom prst="rect">
            <a:avLst/>
          </a:prstGeom>
        </p:spPr>
      </p:pic>
      <p:sp>
        <p:nvSpPr>
          <p:cNvPr id="2333" name="Google Shape;2333;p13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solidFill>
                  <a:srgbClr val="FFFF00"/>
                </a:solidFill>
                <a:highlight>
                  <a:srgbClr val="C0C0C0"/>
                </a:highlight>
              </a:rPr>
              <a:t>Table of Contents</a:t>
            </a:r>
            <a:endParaRPr dirty="0">
              <a:solidFill>
                <a:srgbClr val="FFFF00"/>
              </a:solidFill>
              <a:highlight>
                <a:srgbClr val="C0C0C0"/>
              </a:highlight>
            </a:endParaRPr>
          </a:p>
        </p:txBody>
      </p:sp>
      <p:sp>
        <p:nvSpPr>
          <p:cNvPr id="2334" name="Google Shape;2334;p1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3</a:t>
            </a:fld>
            <a:endParaRPr/>
          </a:p>
        </p:txBody>
      </p:sp>
      <p:sp>
        <p:nvSpPr>
          <p:cNvPr id="2335" name="Google Shape;2335;p137"/>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336" name="Google Shape;2336;p137"/>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Autofit/>
          </a:bodyPr>
          <a:lstStyle/>
          <a:p>
            <a:pPr marL="0" lvl="0" indent="0" algn="l" rtl="0">
              <a:spcBef>
                <a:spcPts val="0"/>
              </a:spcBef>
              <a:spcAft>
                <a:spcPts val="0"/>
              </a:spcAft>
              <a:buNone/>
            </a:pPr>
            <a:r>
              <a:rPr lang="en-US" dirty="0">
                <a:solidFill>
                  <a:srgbClr val="FFFF00"/>
                </a:solidFill>
                <a:highlight>
                  <a:srgbClr val="C0C0C0"/>
                </a:highlight>
              </a:rPr>
              <a:t>This document contains the following resources: </a:t>
            </a:r>
            <a:endParaRPr dirty="0">
              <a:solidFill>
                <a:srgbClr val="FFFF00"/>
              </a:solidFill>
              <a:highlight>
                <a:srgbClr val="C0C0C0"/>
              </a:highlight>
            </a:endParaRPr>
          </a:p>
        </p:txBody>
      </p:sp>
      <p:sp>
        <p:nvSpPr>
          <p:cNvPr id="2337" name="Google Shape;2337;p137"/>
          <p:cNvSpPr txBox="1">
            <a:spLocks noGrp="1"/>
          </p:cNvSpPr>
          <p:nvPr>
            <p:ph type="subTitle" idx="3"/>
          </p:nvPr>
        </p:nvSpPr>
        <p:spPr>
          <a:xfrm>
            <a:off x="32592" y="3728000"/>
            <a:ext cx="243777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dirty="0">
                <a:solidFill>
                  <a:srgbClr val="00B0F0"/>
                </a:solidFill>
                <a:highlight>
                  <a:srgbClr val="C0C0C0"/>
                </a:highlight>
              </a:rPr>
              <a:t>                                                                                   </a:t>
            </a:r>
            <a:r>
              <a:rPr lang="en-US" sz="3600" b="1" dirty="0">
                <a:solidFill>
                  <a:srgbClr val="FFFF00"/>
                </a:solidFill>
                <a:highlight>
                  <a:srgbClr val="C0C0C0"/>
                </a:highlight>
              </a:rPr>
              <a:t>Network Topology &amp; Critical Vulnerabilities</a:t>
            </a:r>
            <a:endParaRPr sz="3600" b="1" dirty="0">
              <a:solidFill>
                <a:srgbClr val="FFFF00"/>
              </a:solidFill>
              <a:highlight>
                <a:srgbClr val="C0C0C0"/>
              </a:highlight>
            </a:endParaRPr>
          </a:p>
        </p:txBody>
      </p:sp>
      <p:sp>
        <p:nvSpPr>
          <p:cNvPr id="2338" name="Google Shape;2338;p137"/>
          <p:cNvSpPr txBox="1">
            <a:spLocks noGrp="1"/>
          </p:cNvSpPr>
          <p:nvPr>
            <p:ph type="subTitle" idx="4"/>
          </p:nvPr>
        </p:nvSpPr>
        <p:spPr>
          <a:xfrm>
            <a:off x="-32592" y="5956133"/>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dirty="0">
                <a:solidFill>
                  <a:srgbClr val="00B0F0"/>
                </a:solidFill>
                <a:highlight>
                  <a:srgbClr val="C0C0C0"/>
                </a:highlight>
              </a:rPr>
              <a:t>                                                                                     </a:t>
            </a:r>
            <a:r>
              <a:rPr lang="en-US" b="1" dirty="0">
                <a:solidFill>
                  <a:srgbClr val="FFFF00"/>
                </a:solidFill>
                <a:highlight>
                  <a:srgbClr val="C0C0C0"/>
                </a:highlight>
              </a:rPr>
              <a:t>Exploits Used</a:t>
            </a:r>
            <a:endParaRPr dirty="0">
              <a:solidFill>
                <a:srgbClr val="FFFF00"/>
              </a:solidFill>
              <a:highlight>
                <a:srgbClr val="C0C0C0"/>
              </a:highlight>
            </a:endParaRPr>
          </a:p>
        </p:txBody>
      </p:sp>
      <p:sp>
        <p:nvSpPr>
          <p:cNvPr id="2339" name="Google Shape;2339;p137"/>
          <p:cNvSpPr txBox="1">
            <a:spLocks noGrp="1"/>
          </p:cNvSpPr>
          <p:nvPr>
            <p:ph type="subTitle" idx="5"/>
          </p:nvPr>
        </p:nvSpPr>
        <p:spPr>
          <a:xfrm>
            <a:off x="0" y="8203400"/>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dirty="0">
                <a:solidFill>
                  <a:srgbClr val="00B0F0"/>
                </a:solidFill>
                <a:highlight>
                  <a:srgbClr val="C0C0C0"/>
                </a:highlight>
              </a:rPr>
              <a:t>                                                                                   </a:t>
            </a:r>
            <a:r>
              <a:rPr lang="en-US" b="1" dirty="0">
                <a:solidFill>
                  <a:srgbClr val="FFFF00"/>
                </a:solidFill>
                <a:highlight>
                  <a:srgbClr val="C0C0C0"/>
                </a:highlight>
              </a:rPr>
              <a:t>Avoiding Detect</a:t>
            </a:r>
            <a:endParaRPr dirty="0">
              <a:solidFill>
                <a:srgbClr val="FFFF00"/>
              </a:solidFill>
              <a:highlight>
                <a:srgbClr val="C0C0C0"/>
              </a:highlight>
            </a:endParaRPr>
          </a:p>
        </p:txBody>
      </p:sp>
      <p:sp>
        <p:nvSpPr>
          <p:cNvPr id="2340" name="Google Shape;2340;p137"/>
          <p:cNvSpPr txBox="1">
            <a:spLocks noGrp="1"/>
          </p:cNvSpPr>
          <p:nvPr>
            <p:ph type="subTitle" idx="6"/>
          </p:nvPr>
        </p:nvSpPr>
        <p:spPr>
          <a:xfrm>
            <a:off x="-32791" y="10450600"/>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dirty="0">
                <a:solidFill>
                  <a:schemeClr val="accent5">
                    <a:lumMod val="40000"/>
                    <a:lumOff val="60000"/>
                  </a:schemeClr>
                </a:solidFill>
                <a:highlight>
                  <a:srgbClr val="C0C0C0"/>
                </a:highlight>
              </a:rPr>
              <a:t>                                                                                 </a:t>
            </a:r>
            <a:r>
              <a:rPr lang="en-US" b="1" dirty="0">
                <a:solidFill>
                  <a:srgbClr val="00B0F0"/>
                </a:solidFill>
                <a:highlight>
                  <a:srgbClr val="C0C0C0"/>
                </a:highlight>
              </a:rPr>
              <a:t>  </a:t>
            </a:r>
            <a:r>
              <a:rPr lang="en-US" b="1" dirty="0">
                <a:solidFill>
                  <a:srgbClr val="FFFF00"/>
                </a:solidFill>
                <a:highlight>
                  <a:srgbClr val="C0C0C0"/>
                </a:highlight>
              </a:rPr>
              <a:t>Maintaining Access</a:t>
            </a:r>
            <a:endParaRPr dirty="0">
              <a:solidFill>
                <a:srgbClr val="FFFF00"/>
              </a:solidFill>
              <a:highlight>
                <a:srgbClr val="C0C0C0"/>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44"/>
        <p:cNvGrpSpPr/>
        <p:nvPr/>
      </p:nvGrpSpPr>
      <p:grpSpPr>
        <a:xfrm>
          <a:off x="0" y="0"/>
          <a:ext cx="0" cy="0"/>
          <a:chOff x="0" y="0"/>
          <a:chExt cx="0" cy="0"/>
        </a:xfrm>
      </p:grpSpPr>
      <p:pic>
        <p:nvPicPr>
          <p:cNvPr id="2" name="Picture 1">
            <a:extLst>
              <a:ext uri="{FF2B5EF4-FFF2-40B4-BE49-F238E27FC236}">
                <a16:creationId xmlns:a16="http://schemas.microsoft.com/office/drawing/2014/main" id="{69B52AA5-6031-47F4-B2C4-22529D1C3C63}"/>
              </a:ext>
            </a:extLst>
          </p:cNvPr>
          <p:cNvPicPr>
            <a:picLocks noChangeAspect="1"/>
          </p:cNvPicPr>
          <p:nvPr/>
        </p:nvPicPr>
        <p:blipFill>
          <a:blip r:embed="rId3"/>
          <a:stretch>
            <a:fillRect/>
          </a:stretch>
        </p:blipFill>
        <p:spPr>
          <a:xfrm>
            <a:off x="-382774" y="0"/>
            <a:ext cx="24725163" cy="13716001"/>
          </a:xfrm>
          <a:prstGeom prst="rect">
            <a:avLst/>
          </a:prstGeom>
        </p:spPr>
      </p:pic>
      <p:sp>
        <p:nvSpPr>
          <p:cNvPr id="2346" name="Google Shape;2346;p138"/>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4</a:t>
            </a:fld>
            <a:endParaRPr sz="1600"/>
          </a:p>
        </p:txBody>
      </p:sp>
      <p:sp>
        <p:nvSpPr>
          <p:cNvPr id="2347" name="Google Shape;2347;p138"/>
          <p:cNvSpPr txBox="1">
            <a:spLocks noGrp="1"/>
          </p:cNvSpPr>
          <p:nvPr>
            <p:ph type="title"/>
          </p:nvPr>
        </p:nvSpPr>
        <p:spPr>
          <a:xfrm>
            <a:off x="2241167" y="5520993"/>
            <a:ext cx="22914900" cy="27456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Clr>
                <a:schemeClr val="dk1"/>
              </a:buClr>
              <a:buSzPts val="1100"/>
              <a:buFont typeface="Arial"/>
              <a:buNone/>
            </a:pPr>
            <a:r>
              <a:rPr lang="en-US" dirty="0">
                <a:solidFill>
                  <a:srgbClr val="FFFF00"/>
                </a:solidFill>
                <a:highlight>
                  <a:srgbClr val="C0C0C0"/>
                </a:highlight>
              </a:rPr>
              <a:t>Network Topology</a:t>
            </a:r>
            <a:endParaRPr dirty="0">
              <a:solidFill>
                <a:srgbClr val="FFFF00"/>
              </a:solidFill>
              <a:highlight>
                <a:srgbClr val="C0C0C0"/>
              </a:highlight>
            </a:endParaRPr>
          </a:p>
          <a:p>
            <a:pPr marL="0" lvl="0" indent="0" algn="ctr" rtl="0">
              <a:spcBef>
                <a:spcPts val="0"/>
              </a:spcBef>
              <a:spcAft>
                <a:spcPts val="0"/>
              </a:spcAft>
              <a:buClr>
                <a:schemeClr val="dk1"/>
              </a:buClr>
              <a:buSzPts val="1100"/>
              <a:buFont typeface="Arial"/>
              <a:buNone/>
            </a:pPr>
            <a:r>
              <a:rPr lang="en-US" dirty="0">
                <a:solidFill>
                  <a:srgbClr val="FFFF00"/>
                </a:solidFill>
                <a:highlight>
                  <a:srgbClr val="C0C0C0"/>
                </a:highlight>
              </a:rPr>
              <a:t>&amp; Critical Vulnerabilities</a:t>
            </a:r>
            <a:endParaRPr b="1" dirty="0">
              <a:solidFill>
                <a:srgbClr val="FFFF00"/>
              </a:solidFill>
              <a:highlight>
                <a:srgbClr val="C0C0C0"/>
              </a:highlight>
            </a:endParaRPr>
          </a:p>
          <a:p>
            <a:pPr marL="0" lvl="0" indent="0" algn="ctr" rtl="0">
              <a:spcBef>
                <a:spcPts val="0"/>
              </a:spcBef>
              <a:spcAft>
                <a:spcPts val="0"/>
              </a:spcAft>
              <a:buNone/>
            </a:pPr>
            <a:endParaRPr dirty="0">
              <a:latin typeface="Roboto Light"/>
              <a:ea typeface="Roboto Light"/>
              <a:cs typeface="Roboto Light"/>
              <a:sym typeface="Roboto Light"/>
            </a:endParaRPr>
          </a:p>
        </p:txBody>
      </p:sp>
      <p:sp>
        <p:nvSpPr>
          <p:cNvPr id="2348" name="Google Shape;2348;p138"/>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2"/>
        <p:cNvGrpSpPr/>
        <p:nvPr/>
      </p:nvGrpSpPr>
      <p:grpSpPr>
        <a:xfrm>
          <a:off x="0" y="0"/>
          <a:ext cx="0" cy="0"/>
          <a:chOff x="0" y="0"/>
          <a:chExt cx="0" cy="0"/>
        </a:xfrm>
      </p:grpSpPr>
      <p:pic>
        <p:nvPicPr>
          <p:cNvPr id="5" name="Picture 4">
            <a:extLst>
              <a:ext uri="{FF2B5EF4-FFF2-40B4-BE49-F238E27FC236}">
                <a16:creationId xmlns:a16="http://schemas.microsoft.com/office/drawing/2014/main" id="{CFD0F14A-9714-4EE3-A91A-6D1978A294E7}"/>
              </a:ext>
            </a:extLst>
          </p:cNvPr>
          <p:cNvPicPr>
            <a:picLocks noChangeAspect="1"/>
          </p:cNvPicPr>
          <p:nvPr/>
        </p:nvPicPr>
        <p:blipFill>
          <a:blip r:embed="rId3"/>
          <a:stretch>
            <a:fillRect/>
          </a:stretch>
        </p:blipFill>
        <p:spPr>
          <a:xfrm>
            <a:off x="0" y="38195"/>
            <a:ext cx="24413714" cy="13732714"/>
          </a:xfrm>
          <a:prstGeom prst="rect">
            <a:avLst/>
          </a:prstGeom>
        </p:spPr>
      </p:pic>
      <p:sp>
        <p:nvSpPr>
          <p:cNvPr id="2353" name="Google Shape;2353;p139"/>
          <p:cNvSpPr txBox="1">
            <a:spLocks noGrp="1"/>
          </p:cNvSpPr>
          <p:nvPr>
            <p:ph type="subTitle" idx="3"/>
          </p:nvPr>
        </p:nvSpPr>
        <p:spPr>
          <a:xfrm>
            <a:off x="18811900" y="847493"/>
            <a:ext cx="4836300" cy="11673340"/>
          </a:xfrm>
          <a:prstGeom prst="rect">
            <a:avLst/>
          </a:prstGeom>
        </p:spPr>
        <p:txBody>
          <a:bodyPr spcFirstLastPara="1" wrap="square" lIns="487575" tIns="487575" rIns="487575" bIns="487575" anchor="t" anchorCtr="0">
            <a:noAutofit/>
          </a:bodyPr>
          <a:lstStyle/>
          <a:p>
            <a:pPr marL="0" lvl="0" indent="0" algn="l" rtl="0">
              <a:spcBef>
                <a:spcPts val="0"/>
              </a:spcBef>
              <a:spcAft>
                <a:spcPts val="0"/>
              </a:spcAft>
              <a:buClr>
                <a:schemeClr val="dk1"/>
              </a:buClr>
              <a:buSzPts val="2900"/>
              <a:buFont typeface="Arial"/>
              <a:buNone/>
            </a:pPr>
            <a:r>
              <a:rPr lang="en-US" dirty="0">
                <a:solidFill>
                  <a:srgbClr val="FFFF00"/>
                </a:solidFill>
                <a:highlight>
                  <a:srgbClr val="C0C0C0"/>
                </a:highlight>
                <a:latin typeface="Roboto Black"/>
                <a:ea typeface="Roboto Black"/>
                <a:cs typeface="Roboto Black"/>
                <a:sym typeface="Roboto Black"/>
              </a:rPr>
              <a:t>Network</a:t>
            </a:r>
            <a:endParaRPr b="1" dirty="0">
              <a:solidFill>
                <a:srgbClr val="FFFF00"/>
              </a:solidFill>
              <a:highlight>
                <a:srgbClr val="C0C0C0"/>
              </a:highlight>
            </a:endParaRPr>
          </a:p>
          <a:p>
            <a:pPr marL="0" lvl="0" indent="0" algn="l" rtl="0">
              <a:spcBef>
                <a:spcPts val="0"/>
              </a:spcBef>
              <a:spcAft>
                <a:spcPts val="0"/>
              </a:spcAft>
              <a:buClr>
                <a:schemeClr val="dk1"/>
              </a:buClr>
              <a:buSzPts val="2900"/>
              <a:buFont typeface="Arial"/>
              <a:buNone/>
            </a:pPr>
            <a:r>
              <a:rPr lang="en-US" dirty="0">
                <a:solidFill>
                  <a:srgbClr val="FFFF00"/>
                </a:solidFill>
                <a:highlight>
                  <a:srgbClr val="C0C0C0"/>
                </a:highlight>
              </a:rPr>
              <a:t>Address Range:192.168.1.0/24</a:t>
            </a:r>
            <a:endParaRPr dirty="0">
              <a:solidFill>
                <a:srgbClr val="FFFF00"/>
              </a:solidFill>
              <a:highlight>
                <a:srgbClr val="C0C0C0"/>
              </a:highlight>
            </a:endParaRPr>
          </a:p>
          <a:p>
            <a:pPr marL="0" lvl="0" indent="0" algn="l" rtl="0">
              <a:spcBef>
                <a:spcPts val="0"/>
              </a:spcBef>
              <a:spcAft>
                <a:spcPts val="0"/>
              </a:spcAft>
              <a:buClr>
                <a:schemeClr val="dk1"/>
              </a:buClr>
              <a:buSzPts val="2900"/>
              <a:buFont typeface="Arial"/>
              <a:buNone/>
            </a:pPr>
            <a:r>
              <a:rPr lang="en-US" dirty="0">
                <a:solidFill>
                  <a:srgbClr val="FFFF00"/>
                </a:solidFill>
                <a:highlight>
                  <a:srgbClr val="C0C0C0"/>
                </a:highlight>
              </a:rPr>
              <a:t>Netmask:255.255.255.0</a:t>
            </a:r>
            <a:endParaRPr dirty="0">
              <a:solidFill>
                <a:srgbClr val="FFFF00"/>
              </a:solidFill>
              <a:highlight>
                <a:srgbClr val="C0C0C0"/>
              </a:highlight>
            </a:endParaRPr>
          </a:p>
          <a:p>
            <a:pPr marL="0" lvl="0" indent="0" algn="l" rtl="0">
              <a:spcBef>
                <a:spcPts val="0"/>
              </a:spcBef>
              <a:spcAft>
                <a:spcPts val="0"/>
              </a:spcAft>
              <a:buClr>
                <a:schemeClr val="dk1"/>
              </a:buClr>
              <a:buSzPts val="2900"/>
              <a:buFont typeface="Arial"/>
              <a:buNone/>
            </a:pPr>
            <a:r>
              <a:rPr lang="en-US" dirty="0">
                <a:solidFill>
                  <a:srgbClr val="FFFF00"/>
                </a:solidFill>
                <a:highlight>
                  <a:srgbClr val="C0C0C0"/>
                </a:highlight>
              </a:rPr>
              <a:t>Gateway:192.168.1.1</a:t>
            </a:r>
          </a:p>
          <a:p>
            <a:pPr marL="0" lvl="0" indent="0" algn="l" rtl="0">
              <a:spcBef>
                <a:spcPts val="0"/>
              </a:spcBef>
              <a:spcAft>
                <a:spcPts val="0"/>
              </a:spcAft>
              <a:buClr>
                <a:schemeClr val="dk1"/>
              </a:buClr>
              <a:buSzPts val="2900"/>
              <a:buFont typeface="Arial"/>
              <a:buNone/>
            </a:pPr>
            <a:endParaRPr lang="en-US" dirty="0">
              <a:solidFill>
                <a:srgbClr val="FFFF00"/>
              </a:solidFill>
              <a:highlight>
                <a:srgbClr val="C0C0C0"/>
              </a:highlight>
            </a:endParaRPr>
          </a:p>
          <a:p>
            <a:pPr marL="0" lvl="0" indent="0" algn="l" rtl="0">
              <a:spcBef>
                <a:spcPts val="0"/>
              </a:spcBef>
              <a:spcAft>
                <a:spcPts val="0"/>
              </a:spcAft>
              <a:buClr>
                <a:schemeClr val="dk1"/>
              </a:buClr>
              <a:buSzPts val="2900"/>
              <a:buFont typeface="Arial"/>
              <a:buNone/>
            </a:pPr>
            <a:r>
              <a:rPr lang="en-US" dirty="0">
                <a:solidFill>
                  <a:srgbClr val="FFFF00"/>
                </a:solidFill>
                <a:highlight>
                  <a:srgbClr val="C0C0C0"/>
                </a:highlight>
                <a:latin typeface="Roboto Black"/>
                <a:ea typeface="Roboto Black"/>
                <a:cs typeface="Roboto Black"/>
                <a:sym typeface="Roboto Black"/>
              </a:rPr>
              <a:t>Machines</a:t>
            </a:r>
          </a:p>
          <a:p>
            <a:pPr marL="0" lvl="0" indent="0" algn="l" rtl="0">
              <a:spcBef>
                <a:spcPts val="0"/>
              </a:spcBef>
              <a:spcAft>
                <a:spcPts val="0"/>
              </a:spcAft>
              <a:buClr>
                <a:schemeClr val="dk1"/>
              </a:buClr>
              <a:buSzPts val="2900"/>
              <a:buFont typeface="Arial"/>
              <a:buNone/>
            </a:pPr>
            <a:r>
              <a:rPr lang="en-US" dirty="0">
                <a:solidFill>
                  <a:srgbClr val="FFFF00"/>
                </a:solidFill>
                <a:highlight>
                  <a:srgbClr val="C0C0C0"/>
                </a:highlight>
              </a:rPr>
              <a:t>IPv4:</a:t>
            </a:r>
            <a:r>
              <a:rPr lang="en-US" dirty="0">
                <a:solidFill>
                  <a:srgbClr val="FFFF00"/>
                </a:solidFill>
                <a:highlight>
                  <a:srgbClr val="C0C0C0"/>
                </a:highlight>
                <a:latin typeface="Quattrocento Sans"/>
                <a:ea typeface="Quattrocento Sans"/>
                <a:cs typeface="Quattrocento Sans"/>
                <a:sym typeface="Quattrocento Sans"/>
              </a:rPr>
              <a:t>192.168.1.90</a:t>
            </a:r>
            <a:endParaRPr lang="en-US" dirty="0">
              <a:solidFill>
                <a:srgbClr val="FFFF00"/>
              </a:solidFill>
              <a:highlight>
                <a:srgbClr val="C0C0C0"/>
              </a:highlight>
            </a:endParaRPr>
          </a:p>
          <a:p>
            <a:pPr marL="0" lvl="0" indent="0" algn="l" rtl="0">
              <a:spcBef>
                <a:spcPts val="0"/>
              </a:spcBef>
              <a:spcAft>
                <a:spcPts val="0"/>
              </a:spcAft>
              <a:buClr>
                <a:schemeClr val="dk1"/>
              </a:buClr>
              <a:buSzPts val="2900"/>
              <a:buFont typeface="Arial"/>
              <a:buNone/>
            </a:pPr>
            <a:r>
              <a:rPr lang="en-US" dirty="0" err="1">
                <a:solidFill>
                  <a:srgbClr val="FFFF00"/>
                </a:solidFill>
                <a:highlight>
                  <a:srgbClr val="C0C0C0"/>
                </a:highlight>
              </a:rPr>
              <a:t>OS:</a:t>
            </a:r>
            <a:r>
              <a:rPr lang="en-US" dirty="0" err="1">
                <a:solidFill>
                  <a:srgbClr val="FFFF00"/>
                </a:solidFill>
                <a:highlight>
                  <a:srgbClr val="C0C0C0"/>
                </a:highlight>
                <a:latin typeface="Quattrocento Sans"/>
                <a:ea typeface="Quattrocento Sans"/>
                <a:cs typeface="Quattrocento Sans"/>
                <a:sym typeface="Quattrocento Sans"/>
              </a:rPr>
              <a:t>Debian</a:t>
            </a:r>
            <a:r>
              <a:rPr lang="en-US" dirty="0">
                <a:solidFill>
                  <a:srgbClr val="FFFF00"/>
                </a:solidFill>
                <a:highlight>
                  <a:srgbClr val="C0C0C0"/>
                </a:highlight>
                <a:latin typeface="Quattrocento Sans"/>
                <a:ea typeface="Quattrocento Sans"/>
                <a:cs typeface="Quattrocento Sans"/>
                <a:sym typeface="Quattrocento Sans"/>
              </a:rPr>
              <a:t> Kali 5.4.0</a:t>
            </a:r>
            <a:endParaRPr lang="en-US" dirty="0">
              <a:solidFill>
                <a:srgbClr val="FFFF00"/>
              </a:solidFill>
              <a:highlight>
                <a:srgbClr val="C0C0C0"/>
              </a:highlight>
            </a:endParaRPr>
          </a:p>
          <a:p>
            <a:pPr marL="0" lvl="0" indent="0" algn="l" rtl="0">
              <a:spcBef>
                <a:spcPts val="0"/>
              </a:spcBef>
              <a:spcAft>
                <a:spcPts val="0"/>
              </a:spcAft>
              <a:buClr>
                <a:schemeClr val="dk1"/>
              </a:buClr>
              <a:buSzPts val="2900"/>
              <a:buFont typeface="Arial"/>
              <a:buNone/>
            </a:pPr>
            <a:r>
              <a:rPr lang="en-US" dirty="0" err="1">
                <a:solidFill>
                  <a:srgbClr val="FFFF00"/>
                </a:solidFill>
                <a:highlight>
                  <a:srgbClr val="C0C0C0"/>
                </a:highlight>
              </a:rPr>
              <a:t>Hostname:</a:t>
            </a:r>
            <a:r>
              <a:rPr lang="en-US" dirty="0" err="1">
                <a:solidFill>
                  <a:srgbClr val="FFFF00"/>
                </a:solidFill>
                <a:highlight>
                  <a:srgbClr val="C0C0C0"/>
                </a:highlight>
                <a:latin typeface="Quattrocento Sans"/>
                <a:ea typeface="Quattrocento Sans"/>
                <a:cs typeface="Quattrocento Sans"/>
                <a:sym typeface="Quattrocento Sans"/>
              </a:rPr>
              <a:t>Kali</a:t>
            </a:r>
            <a:endParaRPr lang="en-US" dirty="0">
              <a:solidFill>
                <a:srgbClr val="FFFF00"/>
              </a:solidFill>
              <a:highlight>
                <a:srgbClr val="C0C0C0"/>
              </a:highlight>
            </a:endParaRPr>
          </a:p>
          <a:p>
            <a:pPr marL="0" lvl="0" indent="0" algn="l" rtl="0">
              <a:spcBef>
                <a:spcPts val="0"/>
              </a:spcBef>
              <a:spcAft>
                <a:spcPts val="0"/>
              </a:spcAft>
              <a:buClr>
                <a:schemeClr val="dk1"/>
              </a:buClr>
              <a:buSzPts val="2900"/>
              <a:buFont typeface="Arial"/>
              <a:buNone/>
            </a:pPr>
            <a:endParaRPr lang="en-US" dirty="0">
              <a:solidFill>
                <a:srgbClr val="FFFF00"/>
              </a:solidFill>
              <a:highlight>
                <a:srgbClr val="C0C0C0"/>
              </a:highlight>
            </a:endParaRPr>
          </a:p>
          <a:p>
            <a:pPr marL="0" lvl="0" indent="0" algn="l" rtl="0">
              <a:spcBef>
                <a:spcPts val="0"/>
              </a:spcBef>
              <a:spcAft>
                <a:spcPts val="0"/>
              </a:spcAft>
              <a:buClr>
                <a:schemeClr val="dk1"/>
              </a:buClr>
              <a:buSzPts val="2900"/>
              <a:buFont typeface="Arial"/>
              <a:buNone/>
            </a:pPr>
            <a:r>
              <a:rPr lang="pt-BR" dirty="0">
                <a:solidFill>
                  <a:srgbClr val="FFFF00"/>
                </a:solidFill>
                <a:highlight>
                  <a:srgbClr val="C0C0C0"/>
                </a:highlight>
              </a:rPr>
              <a:t>IPv4:: 192.168.1.105</a:t>
            </a:r>
          </a:p>
          <a:p>
            <a:pPr marL="0" lvl="0" indent="0" algn="l" rtl="0">
              <a:spcBef>
                <a:spcPts val="0"/>
              </a:spcBef>
              <a:spcAft>
                <a:spcPts val="0"/>
              </a:spcAft>
              <a:buClr>
                <a:schemeClr val="dk1"/>
              </a:buClr>
              <a:buSzPts val="2900"/>
              <a:buFont typeface="Arial"/>
              <a:buNone/>
            </a:pPr>
            <a:r>
              <a:rPr lang="pt-BR" dirty="0">
                <a:solidFill>
                  <a:srgbClr val="FFFF00"/>
                </a:solidFill>
                <a:highlight>
                  <a:srgbClr val="C0C0C0"/>
                </a:highlight>
              </a:rPr>
              <a:t>OS:Linux</a:t>
            </a:r>
          </a:p>
          <a:p>
            <a:pPr marL="0" lvl="0" indent="0" algn="l" rtl="0">
              <a:spcBef>
                <a:spcPts val="0"/>
              </a:spcBef>
              <a:spcAft>
                <a:spcPts val="0"/>
              </a:spcAft>
              <a:buClr>
                <a:schemeClr val="dk1"/>
              </a:buClr>
              <a:buSzPts val="2900"/>
              <a:buFont typeface="Arial"/>
              <a:buNone/>
            </a:pPr>
            <a:r>
              <a:rPr lang="pt-BR" dirty="0">
                <a:solidFill>
                  <a:srgbClr val="FFFF00"/>
                </a:solidFill>
                <a:highlight>
                  <a:srgbClr val="C0C0C0"/>
                </a:highlight>
              </a:rPr>
              <a:t>Hostname:Capstone</a:t>
            </a:r>
            <a:endParaRPr dirty="0">
              <a:solidFill>
                <a:srgbClr val="FFFF00"/>
              </a:solidFill>
              <a:highlight>
                <a:srgbClr val="C0C0C0"/>
              </a:highlight>
            </a:endParaRPr>
          </a:p>
          <a:p>
            <a:pPr marL="0" lvl="0" indent="0" algn="l" rtl="0">
              <a:spcBef>
                <a:spcPts val="0"/>
              </a:spcBef>
              <a:spcAft>
                <a:spcPts val="0"/>
              </a:spcAft>
              <a:buClr>
                <a:schemeClr val="dk1"/>
              </a:buClr>
              <a:buSzPts val="2900"/>
              <a:buFont typeface="Arial"/>
              <a:buNone/>
            </a:pPr>
            <a:endParaRPr dirty="0">
              <a:solidFill>
                <a:srgbClr val="FFFF00"/>
              </a:solidFill>
              <a:highlight>
                <a:srgbClr val="C0C0C0"/>
              </a:highlight>
            </a:endParaRPr>
          </a:p>
          <a:p>
            <a:pPr marL="0" lvl="0" indent="0" algn="l" rtl="0">
              <a:spcBef>
                <a:spcPts val="0"/>
              </a:spcBef>
              <a:spcAft>
                <a:spcPts val="0"/>
              </a:spcAft>
              <a:buClr>
                <a:schemeClr val="dk1"/>
              </a:buClr>
              <a:buSzPts val="2900"/>
              <a:buFont typeface="Arial"/>
              <a:buNone/>
            </a:pPr>
            <a:r>
              <a:rPr lang="en-US" dirty="0">
                <a:solidFill>
                  <a:srgbClr val="FFFF00"/>
                </a:solidFill>
                <a:highlight>
                  <a:srgbClr val="C0C0C0"/>
                </a:highlight>
              </a:rPr>
              <a:t>IPv4:</a:t>
            </a:r>
            <a:r>
              <a:rPr lang="en-US" dirty="0">
                <a:solidFill>
                  <a:srgbClr val="FFFF00"/>
                </a:solidFill>
                <a:highlight>
                  <a:srgbClr val="C0C0C0"/>
                </a:highlight>
                <a:latin typeface="Quattrocento Sans"/>
                <a:ea typeface="Quattrocento Sans"/>
                <a:cs typeface="Quattrocento Sans"/>
                <a:sym typeface="Quattrocento Sans"/>
              </a:rPr>
              <a:t>192.168.1.100</a:t>
            </a:r>
            <a:endParaRPr dirty="0">
              <a:solidFill>
                <a:srgbClr val="FFFF00"/>
              </a:solidFill>
              <a:highlight>
                <a:srgbClr val="C0C0C0"/>
              </a:highlight>
            </a:endParaRPr>
          </a:p>
          <a:p>
            <a:pPr marL="0" lvl="0" indent="0" algn="l" rtl="0">
              <a:spcBef>
                <a:spcPts val="0"/>
              </a:spcBef>
              <a:spcAft>
                <a:spcPts val="0"/>
              </a:spcAft>
              <a:buClr>
                <a:schemeClr val="dk1"/>
              </a:buClr>
              <a:buSzPts val="2900"/>
              <a:buFont typeface="Arial"/>
              <a:buNone/>
            </a:pPr>
            <a:r>
              <a:rPr lang="en-US" dirty="0" err="1">
                <a:solidFill>
                  <a:srgbClr val="FFFF00"/>
                </a:solidFill>
                <a:highlight>
                  <a:srgbClr val="C0C0C0"/>
                </a:highlight>
              </a:rPr>
              <a:t>OS:</a:t>
            </a:r>
            <a:r>
              <a:rPr lang="en-US" dirty="0" err="1">
                <a:solidFill>
                  <a:srgbClr val="FFFF00"/>
                </a:solidFill>
                <a:highlight>
                  <a:srgbClr val="C0C0C0"/>
                </a:highlight>
                <a:latin typeface="Quattrocento Sans"/>
                <a:ea typeface="Quattrocento Sans"/>
                <a:cs typeface="Quattrocento Sans"/>
                <a:sym typeface="Quattrocento Sans"/>
              </a:rPr>
              <a:t>Ubuntu</a:t>
            </a:r>
            <a:r>
              <a:rPr lang="en-US" dirty="0">
                <a:solidFill>
                  <a:srgbClr val="FFFF00"/>
                </a:solidFill>
                <a:highlight>
                  <a:srgbClr val="C0C0C0"/>
                </a:highlight>
                <a:latin typeface="Quattrocento Sans"/>
                <a:ea typeface="Quattrocento Sans"/>
                <a:cs typeface="Quattrocento Sans"/>
                <a:sym typeface="Quattrocento Sans"/>
              </a:rPr>
              <a:t> 18.04</a:t>
            </a:r>
            <a:endParaRPr dirty="0">
              <a:solidFill>
                <a:srgbClr val="FFFF00"/>
              </a:solidFill>
              <a:highlight>
                <a:srgbClr val="C0C0C0"/>
              </a:highlight>
            </a:endParaRPr>
          </a:p>
          <a:p>
            <a:pPr marL="0" lvl="0" indent="0" algn="l" rtl="0">
              <a:spcBef>
                <a:spcPts val="0"/>
              </a:spcBef>
              <a:spcAft>
                <a:spcPts val="0"/>
              </a:spcAft>
              <a:buClr>
                <a:schemeClr val="dk1"/>
              </a:buClr>
              <a:buSzPts val="2900"/>
              <a:buFont typeface="Arial"/>
              <a:buNone/>
            </a:pPr>
            <a:r>
              <a:rPr lang="en-US" dirty="0" err="1">
                <a:solidFill>
                  <a:srgbClr val="FFFF00"/>
                </a:solidFill>
                <a:highlight>
                  <a:srgbClr val="C0C0C0"/>
                </a:highlight>
              </a:rPr>
              <a:t>Hostname:</a:t>
            </a:r>
            <a:r>
              <a:rPr lang="en-US" dirty="0" err="1">
                <a:solidFill>
                  <a:srgbClr val="FFFF00"/>
                </a:solidFill>
                <a:highlight>
                  <a:srgbClr val="C0C0C0"/>
                </a:highlight>
                <a:latin typeface="Quattrocento Sans"/>
                <a:ea typeface="Quattrocento Sans"/>
                <a:cs typeface="Quattrocento Sans"/>
                <a:sym typeface="Quattrocento Sans"/>
              </a:rPr>
              <a:t>ELK</a:t>
            </a:r>
            <a:r>
              <a:rPr lang="en-US" dirty="0">
                <a:solidFill>
                  <a:srgbClr val="FFFF00"/>
                </a:solidFill>
                <a:highlight>
                  <a:srgbClr val="C0C0C0"/>
                </a:highlight>
                <a:latin typeface="Quattrocento Sans"/>
                <a:ea typeface="Quattrocento Sans"/>
                <a:cs typeface="Quattrocento Sans"/>
                <a:sym typeface="Quattrocento Sans"/>
              </a:rPr>
              <a:t> Stack</a:t>
            </a:r>
            <a:endParaRPr dirty="0">
              <a:solidFill>
                <a:srgbClr val="FFFF00"/>
              </a:solidFill>
              <a:highlight>
                <a:srgbClr val="C0C0C0"/>
              </a:highlight>
            </a:endParaRPr>
          </a:p>
          <a:p>
            <a:pPr marL="0" lvl="0" indent="0" algn="l" rtl="0">
              <a:spcBef>
                <a:spcPts val="0"/>
              </a:spcBef>
              <a:spcAft>
                <a:spcPts val="0"/>
              </a:spcAft>
              <a:buClr>
                <a:schemeClr val="dk1"/>
              </a:buClr>
              <a:buSzPts val="2900"/>
              <a:buFont typeface="Arial"/>
              <a:buNone/>
            </a:pPr>
            <a:endParaRPr dirty="0">
              <a:solidFill>
                <a:srgbClr val="FFFF00"/>
              </a:solidFill>
              <a:highlight>
                <a:srgbClr val="C0C0C0"/>
              </a:highlight>
            </a:endParaRPr>
          </a:p>
          <a:p>
            <a:pPr marL="0" lvl="0" indent="0" algn="l" rtl="0">
              <a:spcBef>
                <a:spcPts val="0"/>
              </a:spcBef>
              <a:spcAft>
                <a:spcPts val="0"/>
              </a:spcAft>
              <a:buClr>
                <a:schemeClr val="dk1"/>
              </a:buClr>
              <a:buSzPts val="2900"/>
              <a:buFont typeface="Arial"/>
              <a:buNone/>
            </a:pPr>
            <a:r>
              <a:rPr lang="en-US" dirty="0">
                <a:solidFill>
                  <a:srgbClr val="FFFF00"/>
                </a:solidFill>
                <a:highlight>
                  <a:srgbClr val="C0C0C0"/>
                </a:highlight>
              </a:rPr>
              <a:t>IPv4:</a:t>
            </a:r>
            <a:r>
              <a:rPr lang="en-US" dirty="0">
                <a:solidFill>
                  <a:srgbClr val="FFFF00"/>
                </a:solidFill>
                <a:highlight>
                  <a:srgbClr val="C0C0C0"/>
                </a:highlight>
                <a:latin typeface="Quattrocento Sans"/>
                <a:ea typeface="Quattrocento Sans"/>
                <a:cs typeface="Quattrocento Sans"/>
                <a:sym typeface="Quattrocento Sans"/>
              </a:rPr>
              <a:t>192.168.1.110</a:t>
            </a:r>
            <a:endParaRPr dirty="0">
              <a:solidFill>
                <a:srgbClr val="FFFF00"/>
              </a:solidFill>
              <a:highlight>
                <a:srgbClr val="C0C0C0"/>
              </a:highlight>
            </a:endParaRPr>
          </a:p>
          <a:p>
            <a:pPr marL="0" lvl="0" indent="0" algn="l" rtl="0">
              <a:spcBef>
                <a:spcPts val="0"/>
              </a:spcBef>
              <a:spcAft>
                <a:spcPts val="0"/>
              </a:spcAft>
              <a:buClr>
                <a:schemeClr val="dk1"/>
              </a:buClr>
              <a:buSzPts val="2900"/>
              <a:buFont typeface="Arial"/>
              <a:buNone/>
            </a:pPr>
            <a:r>
              <a:rPr lang="en-US" dirty="0" err="1">
                <a:solidFill>
                  <a:srgbClr val="FFFF00"/>
                </a:solidFill>
                <a:highlight>
                  <a:srgbClr val="C0C0C0"/>
                </a:highlight>
              </a:rPr>
              <a:t>OS:</a:t>
            </a:r>
            <a:r>
              <a:rPr lang="en-US" dirty="0" err="1">
                <a:solidFill>
                  <a:srgbClr val="FFFF00"/>
                </a:solidFill>
                <a:highlight>
                  <a:srgbClr val="C0C0C0"/>
                </a:highlight>
                <a:latin typeface="Quattrocento Sans"/>
                <a:ea typeface="Quattrocento Sans"/>
                <a:cs typeface="Quattrocento Sans"/>
                <a:sym typeface="Quattrocento Sans"/>
              </a:rPr>
              <a:t>Debian</a:t>
            </a:r>
            <a:r>
              <a:rPr lang="en-US" dirty="0">
                <a:solidFill>
                  <a:srgbClr val="FFFF00"/>
                </a:solidFill>
                <a:highlight>
                  <a:srgbClr val="C0C0C0"/>
                </a:highlight>
                <a:latin typeface="Quattrocento Sans"/>
                <a:ea typeface="Quattrocento Sans"/>
                <a:cs typeface="Quattrocento Sans"/>
                <a:sym typeface="Quattrocento Sans"/>
              </a:rPr>
              <a:t> GNU/Linux 8</a:t>
            </a:r>
            <a:endParaRPr dirty="0">
              <a:solidFill>
                <a:srgbClr val="FFFF00"/>
              </a:solidFill>
              <a:highlight>
                <a:srgbClr val="C0C0C0"/>
              </a:highlight>
            </a:endParaRPr>
          </a:p>
          <a:p>
            <a:pPr marL="0" lvl="0" indent="0" algn="l" rtl="0">
              <a:spcBef>
                <a:spcPts val="0"/>
              </a:spcBef>
              <a:spcAft>
                <a:spcPts val="0"/>
              </a:spcAft>
              <a:buClr>
                <a:schemeClr val="dk1"/>
              </a:buClr>
              <a:buSzPts val="2900"/>
              <a:buFont typeface="Arial"/>
              <a:buNone/>
            </a:pPr>
            <a:r>
              <a:rPr lang="en-US" dirty="0" err="1">
                <a:solidFill>
                  <a:srgbClr val="FFFF00"/>
                </a:solidFill>
                <a:highlight>
                  <a:srgbClr val="C0C0C0"/>
                </a:highlight>
              </a:rPr>
              <a:t>Hostname:</a:t>
            </a:r>
            <a:r>
              <a:rPr lang="en-US" dirty="0" err="1">
                <a:solidFill>
                  <a:srgbClr val="FFFF00"/>
                </a:solidFill>
                <a:highlight>
                  <a:srgbClr val="C0C0C0"/>
                </a:highlight>
                <a:latin typeface="Quattrocento Sans"/>
                <a:ea typeface="Quattrocento Sans"/>
                <a:cs typeface="Quattrocento Sans"/>
                <a:sym typeface="Quattrocento Sans"/>
              </a:rPr>
              <a:t>Target</a:t>
            </a:r>
            <a:r>
              <a:rPr lang="en-US" dirty="0">
                <a:solidFill>
                  <a:srgbClr val="FFFF00"/>
                </a:solidFill>
                <a:highlight>
                  <a:srgbClr val="C0C0C0"/>
                </a:highlight>
                <a:latin typeface="Quattrocento Sans"/>
                <a:ea typeface="Quattrocento Sans"/>
                <a:cs typeface="Quattrocento Sans"/>
                <a:sym typeface="Quattrocento Sans"/>
              </a:rPr>
              <a:t>  1</a:t>
            </a:r>
            <a:endParaRPr dirty="0">
              <a:solidFill>
                <a:srgbClr val="FFFF00"/>
              </a:solidFill>
              <a:highlight>
                <a:srgbClr val="C0C0C0"/>
              </a:highlight>
            </a:endParaRPr>
          </a:p>
          <a:p>
            <a:pPr marL="0" lvl="0" indent="0" algn="l" rtl="0">
              <a:spcBef>
                <a:spcPts val="0"/>
              </a:spcBef>
              <a:spcAft>
                <a:spcPts val="0"/>
              </a:spcAft>
              <a:buClr>
                <a:schemeClr val="dk1"/>
              </a:buClr>
              <a:buSzPts val="2900"/>
              <a:buFont typeface="Arial"/>
              <a:buNone/>
            </a:pPr>
            <a:endParaRPr lang="en-AU" dirty="0">
              <a:solidFill>
                <a:srgbClr val="FFFF00"/>
              </a:solidFill>
              <a:highlight>
                <a:srgbClr val="C0C0C0"/>
              </a:highlight>
            </a:endParaRPr>
          </a:p>
          <a:p>
            <a:pPr marL="0" lvl="0" indent="0" algn="l" rtl="0">
              <a:spcBef>
                <a:spcPts val="0"/>
              </a:spcBef>
              <a:spcAft>
                <a:spcPts val="0"/>
              </a:spcAft>
              <a:buClr>
                <a:schemeClr val="dk1"/>
              </a:buClr>
              <a:buSzPts val="2900"/>
              <a:buFont typeface="Arial"/>
              <a:buNone/>
            </a:pPr>
            <a:r>
              <a:rPr lang="en-AU" dirty="0">
                <a:solidFill>
                  <a:srgbClr val="FFFF00"/>
                </a:solidFill>
                <a:highlight>
                  <a:srgbClr val="C0C0C0"/>
                </a:highlight>
              </a:rPr>
              <a:t>IPv4:</a:t>
            </a:r>
            <a:r>
              <a:rPr lang="en-AU" dirty="0">
                <a:solidFill>
                  <a:srgbClr val="FFFF00"/>
                </a:solidFill>
                <a:highlight>
                  <a:srgbClr val="C0C0C0"/>
                </a:highlight>
                <a:latin typeface="Quattrocento Sans"/>
                <a:ea typeface="Quattrocento Sans"/>
                <a:cs typeface="Quattrocento Sans"/>
                <a:sym typeface="Quattrocento Sans"/>
              </a:rPr>
              <a:t>192.168.1.115</a:t>
            </a:r>
            <a:endParaRPr lang="en-AU" dirty="0">
              <a:solidFill>
                <a:srgbClr val="FFFF00"/>
              </a:solidFill>
              <a:highlight>
                <a:srgbClr val="C0C0C0"/>
              </a:highlight>
            </a:endParaRPr>
          </a:p>
          <a:p>
            <a:pPr marL="0" lvl="0" indent="0" algn="l" rtl="0">
              <a:spcBef>
                <a:spcPts val="0"/>
              </a:spcBef>
              <a:spcAft>
                <a:spcPts val="0"/>
              </a:spcAft>
              <a:buClr>
                <a:schemeClr val="dk1"/>
              </a:buClr>
              <a:buSzPts val="2900"/>
              <a:buFont typeface="Arial"/>
              <a:buNone/>
            </a:pPr>
            <a:r>
              <a:rPr lang="en-AU" dirty="0" err="1">
                <a:solidFill>
                  <a:srgbClr val="FFFF00"/>
                </a:solidFill>
                <a:highlight>
                  <a:srgbClr val="C0C0C0"/>
                </a:highlight>
              </a:rPr>
              <a:t>OS:</a:t>
            </a:r>
            <a:r>
              <a:rPr lang="en-AU" dirty="0" err="1">
                <a:solidFill>
                  <a:srgbClr val="FFFF00"/>
                </a:solidFill>
                <a:highlight>
                  <a:srgbClr val="C0C0C0"/>
                </a:highlight>
                <a:latin typeface="Quattrocento Sans"/>
                <a:ea typeface="Quattrocento Sans"/>
                <a:cs typeface="Quattrocento Sans"/>
                <a:sym typeface="Quattrocento Sans"/>
              </a:rPr>
              <a:t>Debian</a:t>
            </a:r>
            <a:r>
              <a:rPr lang="en-AU" dirty="0">
                <a:solidFill>
                  <a:srgbClr val="FFFF00"/>
                </a:solidFill>
                <a:highlight>
                  <a:srgbClr val="C0C0C0"/>
                </a:highlight>
                <a:latin typeface="Quattrocento Sans"/>
                <a:ea typeface="Quattrocento Sans"/>
                <a:cs typeface="Quattrocento Sans"/>
                <a:sym typeface="Quattrocento Sans"/>
              </a:rPr>
              <a:t> GNU/Linux 8</a:t>
            </a:r>
            <a:endParaRPr lang="en-AU" dirty="0">
              <a:solidFill>
                <a:srgbClr val="FFFF00"/>
              </a:solidFill>
              <a:highlight>
                <a:srgbClr val="C0C0C0"/>
              </a:highlight>
            </a:endParaRPr>
          </a:p>
          <a:p>
            <a:pPr marL="0" lvl="0" indent="0" algn="l" rtl="0">
              <a:spcBef>
                <a:spcPts val="0"/>
              </a:spcBef>
              <a:spcAft>
                <a:spcPts val="0"/>
              </a:spcAft>
              <a:buClr>
                <a:schemeClr val="dk1"/>
              </a:buClr>
              <a:buSzPts val="2900"/>
              <a:buFont typeface="Arial"/>
              <a:buNone/>
            </a:pPr>
            <a:r>
              <a:rPr lang="en-AU" dirty="0" err="1">
                <a:solidFill>
                  <a:srgbClr val="FFFF00"/>
                </a:solidFill>
                <a:highlight>
                  <a:srgbClr val="C0C0C0"/>
                </a:highlight>
              </a:rPr>
              <a:t>Hostname:</a:t>
            </a:r>
            <a:r>
              <a:rPr lang="en-AU" dirty="0" err="1">
                <a:solidFill>
                  <a:srgbClr val="FFFF00"/>
                </a:solidFill>
                <a:highlight>
                  <a:srgbClr val="C0C0C0"/>
                </a:highlight>
                <a:latin typeface="Quattrocento Sans"/>
                <a:ea typeface="Quattrocento Sans"/>
                <a:cs typeface="Quattrocento Sans"/>
                <a:sym typeface="Quattrocento Sans"/>
              </a:rPr>
              <a:t>Target</a:t>
            </a:r>
            <a:r>
              <a:rPr lang="en-AU" dirty="0">
                <a:solidFill>
                  <a:srgbClr val="FFFF00"/>
                </a:solidFill>
                <a:highlight>
                  <a:srgbClr val="C0C0C0"/>
                </a:highlight>
                <a:latin typeface="Quattrocento Sans"/>
                <a:ea typeface="Quattrocento Sans"/>
                <a:cs typeface="Quattrocento Sans"/>
                <a:sym typeface="Quattrocento Sans"/>
              </a:rPr>
              <a:t>  2</a:t>
            </a:r>
            <a:endParaRPr lang="en-AU" dirty="0">
              <a:solidFill>
                <a:srgbClr val="FFFF00"/>
              </a:solidFill>
              <a:highlight>
                <a:srgbClr val="C0C0C0"/>
              </a:highlight>
            </a:endParaRPr>
          </a:p>
          <a:p>
            <a:pPr marL="0" lvl="0" indent="0" algn="l" rtl="0">
              <a:spcBef>
                <a:spcPts val="0"/>
              </a:spcBef>
              <a:spcAft>
                <a:spcPts val="0"/>
              </a:spcAft>
              <a:buClr>
                <a:schemeClr val="dk1"/>
              </a:buClr>
              <a:buSzPts val="2900"/>
              <a:buFont typeface="Arial"/>
              <a:buNone/>
            </a:pPr>
            <a:endParaRPr dirty="0"/>
          </a:p>
          <a:p>
            <a:pPr marL="0" lvl="0" indent="0" algn="l" rtl="0">
              <a:spcBef>
                <a:spcPts val="0"/>
              </a:spcBef>
              <a:spcAft>
                <a:spcPts val="0"/>
              </a:spcAft>
              <a:buNone/>
            </a:pPr>
            <a:endParaRPr dirty="0"/>
          </a:p>
        </p:txBody>
      </p:sp>
      <p:sp>
        <p:nvSpPr>
          <p:cNvPr id="2354" name="Google Shape;2354;p139"/>
          <p:cNvSpPr txBox="1">
            <a:spLocks noGrp="1"/>
          </p:cNvSpPr>
          <p:nvPr>
            <p:ph type="title"/>
          </p:nvPr>
        </p:nvSpPr>
        <p:spPr>
          <a:xfrm>
            <a:off x="-33125" y="0"/>
            <a:ext cx="178608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solidFill>
                  <a:srgbClr val="FFFF00"/>
                </a:solidFill>
                <a:highlight>
                  <a:srgbClr val="C0C0C0"/>
                </a:highlight>
              </a:rPr>
              <a:t>Network Topology</a:t>
            </a:r>
            <a:endParaRPr dirty="0">
              <a:solidFill>
                <a:srgbClr val="FFFF00"/>
              </a:solidFill>
              <a:highlight>
                <a:srgbClr val="C0C0C0"/>
              </a:highlight>
            </a:endParaRPr>
          </a:p>
        </p:txBody>
      </p:sp>
      <p:sp>
        <p:nvSpPr>
          <p:cNvPr id="2355" name="Google Shape;2355;p139"/>
          <p:cNvSpPr txBox="1">
            <a:spLocks noGrp="1"/>
          </p:cNvSpPr>
          <p:nvPr>
            <p:ph type="subTitle" idx="4"/>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pic>
        <p:nvPicPr>
          <p:cNvPr id="2357" name="Google Shape;2357;p139"/>
          <p:cNvPicPr preferRelativeResize="0"/>
          <p:nvPr/>
        </p:nvPicPr>
        <p:blipFill>
          <a:blip r:embed="rId4">
            <a:alphaModFix/>
          </a:blip>
          <a:stretch>
            <a:fillRect/>
          </a:stretch>
        </p:blipFill>
        <p:spPr>
          <a:xfrm>
            <a:off x="152400" y="1575600"/>
            <a:ext cx="18299048" cy="10945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pic>
        <p:nvPicPr>
          <p:cNvPr id="2" name="Picture 1">
            <a:extLst>
              <a:ext uri="{FF2B5EF4-FFF2-40B4-BE49-F238E27FC236}">
                <a16:creationId xmlns:a16="http://schemas.microsoft.com/office/drawing/2014/main" id="{25C34B58-DBC3-4C73-AA56-595EDD60B296}"/>
              </a:ext>
            </a:extLst>
          </p:cNvPr>
          <p:cNvPicPr>
            <a:picLocks noChangeAspect="1"/>
          </p:cNvPicPr>
          <p:nvPr/>
        </p:nvPicPr>
        <p:blipFill>
          <a:blip r:embed="rId3"/>
          <a:stretch>
            <a:fillRect/>
          </a:stretch>
        </p:blipFill>
        <p:spPr>
          <a:xfrm>
            <a:off x="-32791" y="33754"/>
            <a:ext cx="24377650" cy="13712428"/>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62" name="Google Shape;2362;p140"/>
          <p:cNvSpPr txBox="1">
            <a:spLocks noGrp="1"/>
          </p:cNvSpPr>
          <p:nvPr>
            <p:ph type="title"/>
          </p:nvPr>
        </p:nvSpPr>
        <p:spPr>
          <a:xfrm>
            <a:off x="-32791" y="-334536"/>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solidFill>
                  <a:srgbClr val="FFFF00"/>
                </a:solidFill>
                <a:highlight>
                  <a:srgbClr val="C0C0C0"/>
                </a:highlight>
              </a:rPr>
              <a:t>Critical Vulnerabilities: Target 1</a:t>
            </a:r>
            <a:endParaRPr dirty="0">
              <a:solidFill>
                <a:srgbClr val="FFFF00"/>
              </a:solidFill>
              <a:highlight>
                <a:srgbClr val="C0C0C0"/>
              </a:highlight>
            </a:endParaRPr>
          </a:p>
        </p:txBody>
      </p:sp>
      <p:sp>
        <p:nvSpPr>
          <p:cNvPr id="2363" name="Google Shape;2363;p1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6</a:t>
            </a:fld>
            <a:endParaRPr/>
          </a:p>
        </p:txBody>
      </p:sp>
      <p:sp>
        <p:nvSpPr>
          <p:cNvPr id="2364" name="Google Shape;2364;p140"/>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indent="0">
              <a:buNone/>
            </a:pPr>
            <a:r>
              <a:rPr lang="en-US" sz="4400" dirty="0">
                <a:solidFill>
                  <a:srgbClr val="00B0F0"/>
                </a:solidFill>
              </a:rPr>
              <a:t>              </a:t>
            </a:r>
            <a:r>
              <a:rPr lang="en-US" sz="4400" dirty="0">
                <a:solidFill>
                  <a:srgbClr val="FFFF00"/>
                </a:solidFill>
                <a:highlight>
                  <a:srgbClr val="C0C0C0"/>
                </a:highlight>
              </a:rPr>
              <a:t>Our assessment uncovered the following critical vulnerabilities in </a:t>
            </a:r>
            <a:r>
              <a:rPr lang="en-US" sz="4400" b="1" dirty="0">
                <a:solidFill>
                  <a:srgbClr val="FFFF00"/>
                </a:solidFill>
                <a:highlight>
                  <a:srgbClr val="C0C0C0"/>
                </a:highlight>
              </a:rPr>
              <a:t>Target 1</a:t>
            </a:r>
            <a:r>
              <a:rPr lang="en-US" sz="4400" dirty="0">
                <a:solidFill>
                  <a:srgbClr val="FFFF00"/>
                </a:solidFill>
              </a:rPr>
              <a:t>.</a:t>
            </a:r>
          </a:p>
          <a:p>
            <a:pPr marL="0" lvl="0" indent="0" algn="l" rtl="0">
              <a:spcBef>
                <a:spcPts val="0"/>
              </a:spcBef>
              <a:spcAft>
                <a:spcPts val="0"/>
              </a:spcAft>
              <a:buNone/>
            </a:pPr>
            <a:endParaRPr sz="4400" dirty="0">
              <a:solidFill>
                <a:srgbClr val="FFFF00"/>
              </a:solidFill>
            </a:endParaRPr>
          </a:p>
          <a:p>
            <a:pPr marL="0" lvl="0" indent="0" algn="l" rtl="0">
              <a:spcBef>
                <a:spcPts val="1200"/>
              </a:spcBef>
              <a:spcAft>
                <a:spcPts val="1200"/>
              </a:spcAft>
              <a:buNone/>
            </a:pPr>
            <a:endParaRPr sz="4400" dirty="0">
              <a:solidFill>
                <a:schemeClr val="dk1"/>
              </a:solidFill>
            </a:endParaRPr>
          </a:p>
        </p:txBody>
      </p:sp>
      <p:graphicFrame>
        <p:nvGraphicFramePr>
          <p:cNvPr id="2365" name="Google Shape;2365;p140"/>
          <p:cNvGraphicFramePr/>
          <p:nvPr>
            <p:extLst>
              <p:ext uri="{D42A27DB-BD31-4B8C-83A1-F6EECF244321}">
                <p14:modId xmlns:p14="http://schemas.microsoft.com/office/powerpoint/2010/main" val="348210597"/>
              </p:ext>
            </p:extLst>
          </p:nvPr>
        </p:nvGraphicFramePr>
        <p:xfrm>
          <a:off x="519546" y="3054927"/>
          <a:ext cx="23462674" cy="10542913"/>
        </p:xfrm>
        <a:graphic>
          <a:graphicData uri="http://schemas.openxmlformats.org/drawingml/2006/table">
            <a:tbl>
              <a:tblPr>
                <a:noFill/>
                <a:tableStyleId>{F919821E-8594-440D-A3AB-817941190094}</a:tableStyleId>
              </a:tblPr>
              <a:tblGrid>
                <a:gridCol w="7419109">
                  <a:extLst>
                    <a:ext uri="{9D8B030D-6E8A-4147-A177-3AD203B41FA5}">
                      <a16:colId xmlns:a16="http://schemas.microsoft.com/office/drawing/2014/main" val="20000"/>
                    </a:ext>
                  </a:extLst>
                </a:gridCol>
                <a:gridCol w="8313228">
                  <a:extLst>
                    <a:ext uri="{9D8B030D-6E8A-4147-A177-3AD203B41FA5}">
                      <a16:colId xmlns:a16="http://schemas.microsoft.com/office/drawing/2014/main" val="20001"/>
                    </a:ext>
                  </a:extLst>
                </a:gridCol>
                <a:gridCol w="7730337">
                  <a:extLst>
                    <a:ext uri="{9D8B030D-6E8A-4147-A177-3AD203B41FA5}">
                      <a16:colId xmlns:a16="http://schemas.microsoft.com/office/drawing/2014/main" val="20002"/>
                    </a:ext>
                  </a:extLst>
                </a:gridCol>
              </a:tblGrid>
              <a:tr h="1301680">
                <a:tc>
                  <a:txBody>
                    <a:bodyPr/>
                    <a:lstStyle/>
                    <a:p>
                      <a:pPr marL="0" lvl="0" indent="0" algn="ctr" rtl="0">
                        <a:spcBef>
                          <a:spcPts val="0"/>
                        </a:spcBef>
                        <a:spcAft>
                          <a:spcPts val="0"/>
                        </a:spcAft>
                        <a:buNone/>
                      </a:pPr>
                      <a:r>
                        <a:rPr lang="en-US" sz="4400" b="1" dirty="0">
                          <a:solidFill>
                            <a:srgbClr val="FFFF00"/>
                          </a:solidFill>
                          <a:highlight>
                            <a:srgbClr val="C0C0C0"/>
                          </a:highlight>
                          <a:latin typeface="Roboto"/>
                          <a:ea typeface="Roboto"/>
                          <a:cs typeface="Roboto"/>
                          <a:sym typeface="Roboto"/>
                        </a:rPr>
                        <a:t>Vulnerability</a:t>
                      </a:r>
                      <a:endParaRPr sz="4400" b="1" dirty="0">
                        <a:solidFill>
                          <a:srgbClr val="FFFF00"/>
                        </a:solidFill>
                        <a:highlight>
                          <a:srgbClr val="C0C0C0"/>
                        </a:highlight>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dirty="0">
                          <a:solidFill>
                            <a:srgbClr val="FFFF00"/>
                          </a:solidFill>
                          <a:highlight>
                            <a:srgbClr val="C0C0C0"/>
                          </a:highlight>
                          <a:latin typeface="Roboto"/>
                          <a:ea typeface="Roboto"/>
                          <a:cs typeface="Roboto"/>
                          <a:sym typeface="Roboto"/>
                        </a:rPr>
                        <a:t>Description</a:t>
                      </a:r>
                      <a:endParaRPr sz="4400" b="1" dirty="0">
                        <a:solidFill>
                          <a:srgbClr val="FFFF00"/>
                        </a:solidFill>
                        <a:highlight>
                          <a:srgbClr val="C0C0C0"/>
                        </a:highlight>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dirty="0">
                          <a:solidFill>
                            <a:srgbClr val="FFFF00"/>
                          </a:solidFill>
                          <a:highlight>
                            <a:srgbClr val="C0C0C0"/>
                          </a:highlight>
                          <a:latin typeface="Roboto"/>
                          <a:ea typeface="Roboto"/>
                          <a:cs typeface="Roboto"/>
                          <a:sym typeface="Roboto"/>
                        </a:rPr>
                        <a:t>Impact</a:t>
                      </a:r>
                      <a:endParaRPr sz="4400" b="1" dirty="0">
                        <a:solidFill>
                          <a:srgbClr val="FFFF00"/>
                        </a:solidFill>
                        <a:highlight>
                          <a:srgbClr val="C0C0C0"/>
                        </a:highlight>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2453126">
                <a:tc>
                  <a:txBody>
                    <a:bodyPr/>
                    <a:lstStyle/>
                    <a:p>
                      <a:pPr marL="0" lvl="0" indent="0" algn="ctr" rtl="0">
                        <a:spcBef>
                          <a:spcPts val="0"/>
                        </a:spcBef>
                        <a:spcAft>
                          <a:spcPts val="0"/>
                        </a:spcAft>
                        <a:buNone/>
                      </a:pPr>
                      <a:r>
                        <a:rPr lang="en-US" sz="4800" dirty="0">
                          <a:solidFill>
                            <a:srgbClr val="FFFF00"/>
                          </a:solidFill>
                          <a:highlight>
                            <a:srgbClr val="C0C0C0"/>
                          </a:highlight>
                          <a:latin typeface="Roboto"/>
                          <a:ea typeface="Roboto"/>
                          <a:cs typeface="Roboto"/>
                          <a:sym typeface="Roboto"/>
                        </a:rPr>
                        <a:t>Weak Password</a:t>
                      </a:r>
                      <a:endParaRPr sz="4800" dirty="0">
                        <a:solidFill>
                          <a:srgbClr val="FFFF00"/>
                        </a:solidFill>
                        <a:highlight>
                          <a:srgbClr val="C0C0C0"/>
                        </a:highlight>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200" dirty="0">
                          <a:solidFill>
                            <a:srgbClr val="FFFF00"/>
                          </a:solidFill>
                          <a:highlight>
                            <a:srgbClr val="C0C0C0"/>
                          </a:highlight>
                          <a:latin typeface="Roboto"/>
                          <a:ea typeface="Roboto"/>
                          <a:cs typeface="Roboto"/>
                          <a:sym typeface="Roboto"/>
                        </a:rPr>
                        <a:t>A user has a feeble secret password that can undoubtedly be broken/cracked.</a:t>
                      </a:r>
                    </a:p>
                  </a:txBody>
                  <a:tcPr marL="91425" marR="91425" marT="91425" marB="91425"/>
                </a:tc>
                <a:tc>
                  <a:txBody>
                    <a:bodyPr/>
                    <a:lstStyle/>
                    <a:p>
                      <a:pPr marL="0" lvl="0" indent="0" algn="ctr" rtl="0">
                        <a:spcBef>
                          <a:spcPts val="0"/>
                        </a:spcBef>
                        <a:spcAft>
                          <a:spcPts val="0"/>
                        </a:spcAft>
                        <a:buNone/>
                      </a:pPr>
                      <a:r>
                        <a:rPr lang="en-US" sz="3600" dirty="0">
                          <a:solidFill>
                            <a:srgbClr val="FFFF00"/>
                          </a:solidFill>
                          <a:highlight>
                            <a:srgbClr val="C0C0C0"/>
                          </a:highlight>
                          <a:latin typeface="Roboto"/>
                          <a:ea typeface="Roboto"/>
                          <a:cs typeface="Roboto"/>
                          <a:sym typeface="Roboto"/>
                        </a:rPr>
                        <a:t>This secret password can be effectively brute forced or speculated by guessing.</a:t>
                      </a:r>
                      <a:endParaRPr sz="3600" dirty="0">
                        <a:solidFill>
                          <a:srgbClr val="FFFF00"/>
                        </a:solidFill>
                        <a:highlight>
                          <a:srgbClr val="C0C0C0"/>
                        </a:highlight>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2581927">
                <a:tc>
                  <a:txBody>
                    <a:bodyPr/>
                    <a:lstStyle/>
                    <a:p>
                      <a:pPr marL="0" lvl="0" indent="0" algn="ctr" rtl="0">
                        <a:spcBef>
                          <a:spcPts val="0"/>
                        </a:spcBef>
                        <a:spcAft>
                          <a:spcPts val="0"/>
                        </a:spcAft>
                        <a:buNone/>
                      </a:pPr>
                      <a:endParaRPr lang="en-US" sz="4000" dirty="0">
                        <a:solidFill>
                          <a:srgbClr val="FFFF00"/>
                        </a:solidFill>
                        <a:highlight>
                          <a:srgbClr val="C0C0C0"/>
                        </a:highlight>
                        <a:latin typeface="Roboto"/>
                        <a:ea typeface="Roboto"/>
                        <a:cs typeface="Roboto"/>
                        <a:sym typeface="Roboto"/>
                      </a:endParaRPr>
                    </a:p>
                    <a:p>
                      <a:pPr marL="0" lvl="0" indent="0" algn="ctr" rtl="0">
                        <a:spcBef>
                          <a:spcPts val="0"/>
                        </a:spcBef>
                        <a:spcAft>
                          <a:spcPts val="0"/>
                        </a:spcAft>
                        <a:buNone/>
                      </a:pPr>
                      <a:r>
                        <a:rPr lang="en-US" sz="4000" dirty="0">
                          <a:solidFill>
                            <a:srgbClr val="FFFF00"/>
                          </a:solidFill>
                          <a:highlight>
                            <a:srgbClr val="C0C0C0"/>
                          </a:highlight>
                          <a:latin typeface="Roboto"/>
                          <a:ea typeface="Roboto"/>
                          <a:cs typeface="Roboto"/>
                          <a:sym typeface="Roboto"/>
                        </a:rPr>
                        <a:t>Insecure MySQL Database</a:t>
                      </a:r>
                      <a:endParaRPr sz="4000" dirty="0">
                        <a:solidFill>
                          <a:srgbClr val="FFFF00"/>
                        </a:solidFill>
                        <a:highlight>
                          <a:srgbClr val="C0C0C0"/>
                        </a:highlight>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200" dirty="0">
                          <a:solidFill>
                            <a:srgbClr val="FFFF00"/>
                          </a:solidFill>
                          <a:highlight>
                            <a:srgbClr val="C0C0C0"/>
                          </a:highlight>
                          <a:latin typeface="Roboto"/>
                          <a:ea typeface="Roboto"/>
                          <a:cs typeface="Roboto"/>
                          <a:sym typeface="Roboto"/>
                        </a:rPr>
                        <a:t>The hashed passwords for the users are stored in an unrestricted MYSQL database.</a:t>
                      </a:r>
                      <a:endParaRPr sz="3200" dirty="0">
                        <a:solidFill>
                          <a:srgbClr val="FFFF00"/>
                        </a:solidFill>
                        <a:highlight>
                          <a:srgbClr val="C0C0C0"/>
                        </a:highlight>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600" dirty="0">
                          <a:solidFill>
                            <a:srgbClr val="FFFF00"/>
                          </a:solidFill>
                          <a:highlight>
                            <a:srgbClr val="C0C0C0"/>
                          </a:highlight>
                          <a:latin typeface="Roboto"/>
                          <a:ea typeface="Roboto"/>
                          <a:cs typeface="Roboto"/>
                          <a:sym typeface="Roboto"/>
                        </a:rPr>
                        <a:t>Anyone who can dump the </a:t>
                      </a:r>
                      <a:r>
                        <a:rPr lang="en-US" sz="3600" dirty="0" err="1">
                          <a:solidFill>
                            <a:srgbClr val="FFFF00"/>
                          </a:solidFill>
                          <a:highlight>
                            <a:srgbClr val="C0C0C0"/>
                          </a:highlight>
                          <a:latin typeface="Roboto"/>
                          <a:ea typeface="Roboto"/>
                          <a:cs typeface="Roboto"/>
                          <a:sym typeface="Roboto"/>
                        </a:rPr>
                        <a:t>mysql</a:t>
                      </a:r>
                      <a:r>
                        <a:rPr lang="en-US" sz="3600" dirty="0">
                          <a:solidFill>
                            <a:srgbClr val="FFFF00"/>
                          </a:solidFill>
                          <a:highlight>
                            <a:srgbClr val="C0C0C0"/>
                          </a:highlight>
                          <a:latin typeface="Roboto"/>
                          <a:ea typeface="Roboto"/>
                          <a:cs typeface="Roboto"/>
                          <a:sym typeface="Roboto"/>
                        </a:rPr>
                        <a:t> database, can gain user password hashes, which are easily reverse engineered.</a:t>
                      </a:r>
                      <a:endParaRPr sz="3600" dirty="0">
                        <a:solidFill>
                          <a:srgbClr val="FFFF00"/>
                        </a:solidFill>
                        <a:highlight>
                          <a:srgbClr val="C0C0C0"/>
                        </a:highlight>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2370849">
                <a:tc>
                  <a:txBody>
                    <a:bodyPr/>
                    <a:lstStyle/>
                    <a:p>
                      <a:pPr marL="0" lvl="0" indent="0" algn="ctr" rtl="0">
                        <a:spcBef>
                          <a:spcPts val="0"/>
                        </a:spcBef>
                        <a:spcAft>
                          <a:spcPts val="0"/>
                        </a:spcAft>
                        <a:buNone/>
                      </a:pPr>
                      <a:endParaRPr lang="en-US" sz="4000" dirty="0">
                        <a:solidFill>
                          <a:srgbClr val="FFFF00"/>
                        </a:solidFill>
                        <a:highlight>
                          <a:srgbClr val="C0C0C0"/>
                        </a:highlight>
                        <a:latin typeface="Roboto"/>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4000" dirty="0">
                          <a:solidFill>
                            <a:srgbClr val="FFFF00"/>
                          </a:solidFill>
                          <a:highlight>
                            <a:srgbClr val="C0C0C0"/>
                          </a:highlight>
                          <a:latin typeface="Roboto"/>
                          <a:ea typeface="Roboto"/>
                          <a:cs typeface="Roboto"/>
                          <a:sym typeface="Roboto"/>
                        </a:rPr>
                        <a:t>Unrestricted privilege escalation</a:t>
                      </a:r>
                      <a:endParaRPr sz="4000" dirty="0">
                        <a:solidFill>
                          <a:srgbClr val="FFFF00"/>
                        </a:solidFill>
                        <a:highlight>
                          <a:srgbClr val="C0C0C0"/>
                        </a:highlight>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200" dirty="0">
                          <a:solidFill>
                            <a:srgbClr val="FFFF00"/>
                          </a:solidFill>
                          <a:highlight>
                            <a:srgbClr val="C0C0C0"/>
                          </a:highlight>
                          <a:latin typeface="Roboto"/>
                          <a:ea typeface="Roboto"/>
                          <a:cs typeface="Roboto"/>
                          <a:sym typeface="Roboto"/>
                        </a:rPr>
                        <a:t>It is easy to gain access by implementing a python command to escalate privileges for users.</a:t>
                      </a:r>
                      <a:endParaRPr sz="3200" dirty="0">
                        <a:solidFill>
                          <a:srgbClr val="FFFF00"/>
                        </a:solidFill>
                        <a:highlight>
                          <a:srgbClr val="C0C0C0"/>
                        </a:highlight>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600" dirty="0">
                          <a:solidFill>
                            <a:srgbClr val="FFFF00"/>
                          </a:solidFill>
                          <a:highlight>
                            <a:srgbClr val="C0C0C0"/>
                          </a:highlight>
                          <a:latin typeface="Roboto"/>
                          <a:ea typeface="Roboto"/>
                          <a:cs typeface="Roboto"/>
                          <a:sym typeface="Roboto"/>
                        </a:rPr>
                        <a:t>By implementing a python command we can give a user root access which they can have full access and do as they wish.</a:t>
                      </a:r>
                      <a:endParaRPr sz="3600" dirty="0">
                        <a:solidFill>
                          <a:srgbClr val="FFFF00"/>
                        </a:solidFill>
                        <a:highlight>
                          <a:srgbClr val="C0C0C0"/>
                        </a:highlight>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130168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AU" sz="3600" dirty="0">
                          <a:solidFill>
                            <a:srgbClr val="FFFF00"/>
                          </a:solidFill>
                          <a:highlight>
                            <a:srgbClr val="808080"/>
                          </a:highlight>
                          <a:latin typeface="Roboto"/>
                          <a:ea typeface="Roboto"/>
                          <a:cs typeface="Roboto"/>
                          <a:sym typeface="Roboto"/>
                        </a:rPr>
                        <a:t>Code injection</a:t>
                      </a:r>
                    </a:p>
                    <a:p>
                      <a:pPr marL="0" lvl="0" indent="0" algn="ctr" rtl="0">
                        <a:spcBef>
                          <a:spcPts val="0"/>
                        </a:spcBef>
                        <a:spcAft>
                          <a:spcPts val="0"/>
                        </a:spcAft>
                        <a:buNone/>
                      </a:pPr>
                      <a:endParaRPr sz="3600" dirty="0">
                        <a:solidFill>
                          <a:srgbClr val="FFFF00"/>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600" dirty="0">
                          <a:solidFill>
                            <a:srgbClr val="FFFF00"/>
                          </a:solidFill>
                          <a:highlight>
                            <a:srgbClr val="808080"/>
                          </a:highlight>
                          <a:latin typeface="Roboto"/>
                          <a:ea typeface="Roboto"/>
                          <a:cs typeface="Roboto"/>
                          <a:sym typeface="Roboto"/>
                        </a:rPr>
                        <a:t>using PHP commands to inject malicious codes</a:t>
                      </a:r>
                    </a:p>
                    <a:p>
                      <a:pPr marL="0" lvl="0" indent="0" algn="ctr" rtl="0">
                        <a:spcBef>
                          <a:spcPts val="0"/>
                        </a:spcBef>
                        <a:spcAft>
                          <a:spcPts val="0"/>
                        </a:spcAft>
                        <a:buNone/>
                      </a:pPr>
                      <a:endParaRPr sz="3600" dirty="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600" dirty="0">
                          <a:solidFill>
                            <a:srgbClr val="FFFF00"/>
                          </a:solidFill>
                          <a:highlight>
                            <a:srgbClr val="808080"/>
                          </a:highlight>
                          <a:latin typeface="Roboto"/>
                          <a:ea typeface="Roboto"/>
                          <a:cs typeface="Roboto"/>
                          <a:sym typeface="Roboto"/>
                        </a:rPr>
                        <a:t>Attacks to the server can be carried out with Code injection.</a:t>
                      </a:r>
                    </a:p>
                    <a:p>
                      <a:pPr marL="0" lvl="0" indent="0" algn="ctr" rtl="0">
                        <a:spcBef>
                          <a:spcPts val="0"/>
                        </a:spcBef>
                        <a:spcAft>
                          <a:spcPts val="0"/>
                        </a:spcAft>
                        <a:buNone/>
                      </a:pPr>
                      <a:endParaRPr sz="36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69"/>
        <p:cNvGrpSpPr/>
        <p:nvPr/>
      </p:nvGrpSpPr>
      <p:grpSpPr>
        <a:xfrm>
          <a:off x="0" y="0"/>
          <a:ext cx="0" cy="0"/>
          <a:chOff x="0" y="0"/>
          <a:chExt cx="0" cy="0"/>
        </a:xfrm>
      </p:grpSpPr>
      <p:pic>
        <p:nvPicPr>
          <p:cNvPr id="2370" name="Google Shape;2370;p14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31334" y="773067"/>
            <a:ext cx="22914823" cy="12246448"/>
          </a:xfrm>
          <a:prstGeom prst="rect">
            <a:avLst/>
          </a:prstGeom>
          <a:noFill/>
          <a:ln>
            <a:noFill/>
          </a:ln>
        </p:spPr>
      </p:pic>
      <p:sp>
        <p:nvSpPr>
          <p:cNvPr id="2371" name="Google Shape;2371;p141"/>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7</a:t>
            </a:fld>
            <a:endParaRPr sz="1600"/>
          </a:p>
        </p:txBody>
      </p:sp>
      <p:sp>
        <p:nvSpPr>
          <p:cNvPr id="2372" name="Google Shape;2372;p141"/>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rPr>
              <a:t>Exploits Used</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2373" name="Google Shape;2373;p141"/>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7"/>
        <p:cNvGrpSpPr/>
        <p:nvPr/>
      </p:nvGrpSpPr>
      <p:grpSpPr>
        <a:xfrm>
          <a:off x="0" y="0"/>
          <a:ext cx="0" cy="0"/>
          <a:chOff x="0" y="0"/>
          <a:chExt cx="0" cy="0"/>
        </a:xfrm>
      </p:grpSpPr>
      <p:pic>
        <p:nvPicPr>
          <p:cNvPr id="6" name="Picture 5">
            <a:extLst>
              <a:ext uri="{FF2B5EF4-FFF2-40B4-BE49-F238E27FC236}">
                <a16:creationId xmlns:a16="http://schemas.microsoft.com/office/drawing/2014/main" id="{668E58B6-52B3-4ACE-AB6C-AFA30CB541D5}"/>
              </a:ext>
            </a:extLst>
          </p:cNvPr>
          <p:cNvPicPr>
            <a:picLocks noChangeAspect="1"/>
          </p:cNvPicPr>
          <p:nvPr/>
        </p:nvPicPr>
        <p:blipFill>
          <a:blip r:embed="rId3"/>
          <a:stretch>
            <a:fillRect/>
          </a:stretch>
        </p:blipFill>
        <p:spPr>
          <a:xfrm>
            <a:off x="0" y="1786"/>
            <a:ext cx="24377650" cy="13712428"/>
          </a:xfrm>
          <a:prstGeom prst="rect">
            <a:avLst/>
          </a:prstGeom>
        </p:spPr>
      </p:pic>
      <p:sp>
        <p:nvSpPr>
          <p:cNvPr id="2378" name="Google Shape;2378;p14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solidFill>
                  <a:srgbClr val="FFFF00"/>
                </a:solidFill>
                <a:highlight>
                  <a:srgbClr val="C0C0C0"/>
                </a:highlight>
              </a:rPr>
              <a:t>Exploitation: Weak password brute </a:t>
            </a:r>
            <a:r>
              <a:rPr lang="en-US" dirty="0"/>
              <a:t>force</a:t>
            </a:r>
            <a:endParaRPr dirty="0"/>
          </a:p>
        </p:txBody>
      </p:sp>
      <p:sp>
        <p:nvSpPr>
          <p:cNvPr id="2379" name="Google Shape;2379;p1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8</a:t>
            </a:fld>
            <a:endParaRPr/>
          </a:p>
        </p:txBody>
      </p:sp>
      <p:sp>
        <p:nvSpPr>
          <p:cNvPr id="2380" name="Google Shape;2380;p142"/>
          <p:cNvSpPr txBox="1">
            <a:spLocks noGrp="1"/>
          </p:cNvSpPr>
          <p:nvPr>
            <p:ph type="body" idx="3"/>
          </p:nvPr>
        </p:nvSpPr>
        <p:spPr>
          <a:xfrm>
            <a:off x="703375" y="2295400"/>
            <a:ext cx="22942800" cy="49671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dirty="0">
                <a:solidFill>
                  <a:srgbClr val="FFFF00"/>
                </a:solidFill>
                <a:highlight>
                  <a:srgbClr val="C0C0C0"/>
                </a:highlight>
              </a:rPr>
              <a:t>Summarize the following:</a:t>
            </a:r>
            <a:endParaRPr sz="4400" dirty="0">
              <a:solidFill>
                <a:srgbClr val="FFFF00"/>
              </a:solidFill>
              <a:highlight>
                <a:srgbClr val="C0C0C0"/>
              </a:highlight>
            </a:endParaRPr>
          </a:p>
          <a:p>
            <a:pPr marL="914400" lvl="0" indent="-508000" algn="l" rtl="0">
              <a:lnSpc>
                <a:spcPct val="115000"/>
              </a:lnSpc>
              <a:spcBef>
                <a:spcPts val="1200"/>
              </a:spcBef>
              <a:spcAft>
                <a:spcPts val="0"/>
              </a:spcAft>
              <a:buClr>
                <a:schemeClr val="dk1"/>
              </a:buClr>
              <a:buSzPts val="4400"/>
              <a:buChar char="●"/>
            </a:pPr>
            <a:r>
              <a:rPr lang="en-US" sz="4400" dirty="0">
                <a:solidFill>
                  <a:srgbClr val="FFFF00"/>
                </a:solidFill>
                <a:highlight>
                  <a:srgbClr val="C0C0C0"/>
                </a:highlight>
              </a:rPr>
              <a:t>By utilizing </a:t>
            </a:r>
            <a:r>
              <a:rPr lang="en-US" sz="4400" dirty="0" err="1">
                <a:solidFill>
                  <a:srgbClr val="FFFF00"/>
                </a:solidFill>
                <a:highlight>
                  <a:srgbClr val="C0C0C0"/>
                </a:highlight>
              </a:rPr>
              <a:t>WPscan</a:t>
            </a:r>
            <a:r>
              <a:rPr lang="en-US" sz="4400" dirty="0">
                <a:solidFill>
                  <a:srgbClr val="FFFF00"/>
                </a:solidFill>
                <a:highlight>
                  <a:srgbClr val="C0C0C0"/>
                </a:highlight>
              </a:rPr>
              <a:t> we enumerated the users and discovered Michael and Steven.</a:t>
            </a:r>
            <a:endParaRPr sz="4400" dirty="0">
              <a:solidFill>
                <a:srgbClr val="FFFF00"/>
              </a:solidFill>
              <a:highlight>
                <a:srgbClr val="C0C0C0"/>
              </a:highlight>
            </a:endParaRPr>
          </a:p>
          <a:p>
            <a:pPr marL="914400" lvl="0" indent="-508000" algn="l" rtl="0">
              <a:lnSpc>
                <a:spcPct val="115000"/>
              </a:lnSpc>
              <a:spcBef>
                <a:spcPts val="1000"/>
              </a:spcBef>
              <a:spcAft>
                <a:spcPts val="0"/>
              </a:spcAft>
              <a:buClr>
                <a:schemeClr val="dk1"/>
              </a:buClr>
              <a:buSzPts val="4400"/>
              <a:buChar char="●"/>
            </a:pPr>
            <a:r>
              <a:rPr lang="en-US" sz="4400" dirty="0">
                <a:solidFill>
                  <a:srgbClr val="FFFF00"/>
                </a:solidFill>
                <a:highlight>
                  <a:srgbClr val="C0C0C0"/>
                </a:highlight>
              </a:rPr>
              <a:t>By utilizing Hydra and the wordlist Rockyou.txt we broke Michael's powerless secret password which was "Michael".</a:t>
            </a:r>
          </a:p>
          <a:p>
            <a:pPr marL="914400" lvl="0" indent="-508000" algn="l" rtl="0">
              <a:lnSpc>
                <a:spcPct val="115000"/>
              </a:lnSpc>
              <a:spcBef>
                <a:spcPts val="1000"/>
              </a:spcBef>
              <a:spcAft>
                <a:spcPts val="0"/>
              </a:spcAft>
              <a:buClr>
                <a:schemeClr val="dk1"/>
              </a:buClr>
              <a:buSzPts val="4400"/>
              <a:buChar char="●"/>
            </a:pPr>
            <a:r>
              <a:rPr lang="en-US" sz="4400" dirty="0">
                <a:solidFill>
                  <a:srgbClr val="FFFF00"/>
                </a:solidFill>
                <a:highlight>
                  <a:srgbClr val="C0C0C0"/>
                </a:highlight>
              </a:rPr>
              <a:t>The endeavor accomplishes a shell, by utilizing the command </a:t>
            </a:r>
            <a:r>
              <a:rPr lang="en-US" sz="4400" dirty="0" err="1">
                <a:solidFill>
                  <a:srgbClr val="FFFF00"/>
                </a:solidFill>
                <a:highlight>
                  <a:srgbClr val="C0C0C0"/>
                </a:highlight>
              </a:rPr>
              <a:t>ssh</a:t>
            </a:r>
            <a:r>
              <a:rPr lang="en-US" sz="4400" dirty="0">
                <a:solidFill>
                  <a:srgbClr val="FFFF00"/>
                </a:solidFill>
                <a:highlight>
                  <a:srgbClr val="C0C0C0"/>
                </a:highlight>
              </a:rPr>
              <a:t> michael@192.168.1.110</a:t>
            </a:r>
            <a:endParaRPr sz="4400" dirty="0">
              <a:solidFill>
                <a:srgbClr val="FFFF00"/>
              </a:solidFill>
              <a:highlight>
                <a:srgbClr val="C0C0C0"/>
              </a:highlight>
            </a:endParaRPr>
          </a:p>
        </p:txBody>
      </p:sp>
      <p:pic>
        <p:nvPicPr>
          <p:cNvPr id="2" name="Picture 1">
            <a:extLst>
              <a:ext uri="{FF2B5EF4-FFF2-40B4-BE49-F238E27FC236}">
                <a16:creationId xmlns:a16="http://schemas.microsoft.com/office/drawing/2014/main" id="{7998B0F8-3082-4A00-976B-5AB90246B296}"/>
              </a:ext>
            </a:extLst>
          </p:cNvPr>
          <p:cNvPicPr>
            <a:picLocks noChangeAspect="1"/>
          </p:cNvPicPr>
          <p:nvPr/>
        </p:nvPicPr>
        <p:blipFill>
          <a:blip r:embed="rId4"/>
          <a:stretch>
            <a:fillRect/>
          </a:stretch>
        </p:blipFill>
        <p:spPr>
          <a:xfrm>
            <a:off x="13268468" y="7262500"/>
            <a:ext cx="10377707" cy="5643009"/>
          </a:xfrm>
          <a:prstGeom prst="rect">
            <a:avLst/>
          </a:prstGeom>
        </p:spPr>
      </p:pic>
      <p:pic>
        <p:nvPicPr>
          <p:cNvPr id="3" name="Picture 2">
            <a:extLst>
              <a:ext uri="{FF2B5EF4-FFF2-40B4-BE49-F238E27FC236}">
                <a16:creationId xmlns:a16="http://schemas.microsoft.com/office/drawing/2014/main" id="{8D0A99A1-64C6-4EC1-B193-E016338B6A6D}"/>
              </a:ext>
            </a:extLst>
          </p:cNvPr>
          <p:cNvPicPr>
            <a:picLocks noChangeAspect="1"/>
          </p:cNvPicPr>
          <p:nvPr/>
        </p:nvPicPr>
        <p:blipFill>
          <a:blip r:embed="rId5"/>
          <a:stretch>
            <a:fillRect/>
          </a:stretch>
        </p:blipFill>
        <p:spPr>
          <a:xfrm>
            <a:off x="1255184" y="7938409"/>
            <a:ext cx="11317816" cy="49671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5"/>
        <p:cNvGrpSpPr/>
        <p:nvPr/>
      </p:nvGrpSpPr>
      <p:grpSpPr>
        <a:xfrm>
          <a:off x="0" y="0"/>
          <a:ext cx="0" cy="0"/>
          <a:chOff x="0" y="0"/>
          <a:chExt cx="0" cy="0"/>
        </a:xfrm>
      </p:grpSpPr>
      <p:pic>
        <p:nvPicPr>
          <p:cNvPr id="3" name="Picture 2">
            <a:extLst>
              <a:ext uri="{FF2B5EF4-FFF2-40B4-BE49-F238E27FC236}">
                <a16:creationId xmlns:a16="http://schemas.microsoft.com/office/drawing/2014/main" id="{AF0AF6FA-22D2-4237-B0D8-A488A679A456}"/>
              </a:ext>
            </a:extLst>
          </p:cNvPr>
          <p:cNvPicPr>
            <a:picLocks noChangeAspect="1"/>
          </p:cNvPicPr>
          <p:nvPr/>
        </p:nvPicPr>
        <p:blipFill>
          <a:blip r:embed="rId3"/>
          <a:stretch>
            <a:fillRect/>
          </a:stretch>
        </p:blipFill>
        <p:spPr>
          <a:xfrm>
            <a:off x="0" y="1786"/>
            <a:ext cx="24377650" cy="13712428"/>
          </a:xfrm>
          <a:prstGeom prst="rect">
            <a:avLst/>
          </a:prstGeom>
        </p:spPr>
      </p:pic>
      <p:sp>
        <p:nvSpPr>
          <p:cNvPr id="2386" name="Google Shape;2386;p14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solidFill>
                  <a:srgbClr val="FFFF00"/>
                </a:solidFill>
                <a:highlight>
                  <a:srgbClr val="C0C0C0"/>
                </a:highlight>
              </a:rPr>
              <a:t>Exploitation: </a:t>
            </a:r>
            <a:r>
              <a:rPr lang="en-US" dirty="0" err="1">
                <a:solidFill>
                  <a:srgbClr val="FFFF00"/>
                </a:solidFill>
                <a:highlight>
                  <a:srgbClr val="C0C0C0"/>
                </a:highlight>
              </a:rPr>
              <a:t>Unhashed</a:t>
            </a:r>
            <a:r>
              <a:rPr lang="en-US" dirty="0">
                <a:solidFill>
                  <a:srgbClr val="FFFF00"/>
                </a:solidFill>
                <a:highlight>
                  <a:srgbClr val="C0C0C0"/>
                </a:highlight>
              </a:rPr>
              <a:t> password for root in wp-</a:t>
            </a:r>
            <a:r>
              <a:rPr lang="en-US" dirty="0" err="1">
                <a:solidFill>
                  <a:srgbClr val="FFFF00"/>
                </a:solidFill>
                <a:highlight>
                  <a:srgbClr val="C0C0C0"/>
                </a:highlight>
              </a:rPr>
              <a:t>config.php</a:t>
            </a:r>
            <a:endParaRPr dirty="0">
              <a:solidFill>
                <a:srgbClr val="FFFF00"/>
              </a:solidFill>
              <a:highlight>
                <a:srgbClr val="C0C0C0"/>
              </a:highlight>
            </a:endParaRPr>
          </a:p>
        </p:txBody>
      </p:sp>
      <p:sp>
        <p:nvSpPr>
          <p:cNvPr id="2387" name="Google Shape;2387;p14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9</a:t>
            </a:fld>
            <a:endParaRPr/>
          </a:p>
        </p:txBody>
      </p:sp>
      <p:sp>
        <p:nvSpPr>
          <p:cNvPr id="2388" name="Google Shape;2388;p143"/>
          <p:cNvSpPr txBox="1">
            <a:spLocks noGrp="1"/>
          </p:cNvSpPr>
          <p:nvPr>
            <p:ph type="body" idx="3"/>
          </p:nvPr>
        </p:nvSpPr>
        <p:spPr>
          <a:xfrm>
            <a:off x="703375" y="2295400"/>
            <a:ext cx="22942800" cy="5871855"/>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dirty="0">
                <a:solidFill>
                  <a:srgbClr val="FFFF00"/>
                </a:solidFill>
                <a:highlight>
                  <a:srgbClr val="C0C0C0"/>
                </a:highlight>
              </a:rPr>
              <a:t>Summarize the following:</a:t>
            </a:r>
            <a:endParaRPr sz="4400" dirty="0">
              <a:solidFill>
                <a:srgbClr val="FFFF00"/>
              </a:solidFill>
              <a:highlight>
                <a:srgbClr val="C0C0C0"/>
              </a:highlight>
            </a:endParaRPr>
          </a:p>
          <a:p>
            <a:pPr marL="914400" lvl="0" indent="-508000" algn="l" rtl="0">
              <a:lnSpc>
                <a:spcPct val="115000"/>
              </a:lnSpc>
              <a:spcBef>
                <a:spcPts val="1200"/>
              </a:spcBef>
              <a:spcAft>
                <a:spcPts val="0"/>
              </a:spcAft>
              <a:buClr>
                <a:schemeClr val="dk1"/>
              </a:buClr>
              <a:buSzPts val="4400"/>
              <a:buChar char="●"/>
            </a:pPr>
            <a:r>
              <a:rPr lang="en-US" sz="4400" dirty="0">
                <a:solidFill>
                  <a:srgbClr val="FFFF00"/>
                </a:solidFill>
                <a:highlight>
                  <a:srgbClr val="C0C0C0"/>
                </a:highlight>
              </a:rPr>
              <a:t>By Navigating to /var/www/html/</a:t>
            </a:r>
            <a:r>
              <a:rPr lang="en-US" sz="4400" dirty="0" err="1">
                <a:solidFill>
                  <a:srgbClr val="FFFF00"/>
                </a:solidFill>
                <a:highlight>
                  <a:srgbClr val="C0C0C0"/>
                </a:highlight>
              </a:rPr>
              <a:t>wordpress</a:t>
            </a:r>
            <a:r>
              <a:rPr lang="en-US" sz="4400" dirty="0">
                <a:solidFill>
                  <a:srgbClr val="FFFF00"/>
                </a:solidFill>
                <a:highlight>
                  <a:srgbClr val="C0C0C0"/>
                </a:highlight>
              </a:rPr>
              <a:t> we find the wp-</a:t>
            </a:r>
            <a:r>
              <a:rPr lang="en-US" sz="4400" dirty="0" err="1">
                <a:solidFill>
                  <a:srgbClr val="FFFF00"/>
                </a:solidFill>
                <a:highlight>
                  <a:srgbClr val="C0C0C0"/>
                </a:highlight>
              </a:rPr>
              <a:t>config.php</a:t>
            </a:r>
            <a:r>
              <a:rPr lang="en-US" sz="4400" dirty="0">
                <a:solidFill>
                  <a:srgbClr val="FFFF00"/>
                </a:solidFill>
                <a:highlight>
                  <a:srgbClr val="C0C0C0"/>
                </a:highlight>
              </a:rPr>
              <a:t> file.</a:t>
            </a:r>
            <a:endParaRPr sz="4400" dirty="0">
              <a:solidFill>
                <a:srgbClr val="FFFF00"/>
              </a:solidFill>
              <a:highlight>
                <a:srgbClr val="C0C0C0"/>
              </a:highlight>
            </a:endParaRPr>
          </a:p>
          <a:p>
            <a:pPr marL="914400" lvl="0" indent="-508000" algn="l" rtl="0">
              <a:lnSpc>
                <a:spcPct val="115000"/>
              </a:lnSpc>
              <a:spcBef>
                <a:spcPts val="1000"/>
              </a:spcBef>
              <a:spcAft>
                <a:spcPts val="0"/>
              </a:spcAft>
              <a:buClr>
                <a:schemeClr val="dk1"/>
              </a:buClr>
              <a:buSzPts val="4400"/>
              <a:buChar char="●"/>
            </a:pPr>
            <a:r>
              <a:rPr lang="en-US" sz="4400" dirty="0">
                <a:solidFill>
                  <a:srgbClr val="FFFF00"/>
                </a:solidFill>
                <a:highlight>
                  <a:srgbClr val="C0C0C0"/>
                </a:highlight>
              </a:rPr>
              <a:t>This gave the log in and password R@v3nSecurity for the root user.</a:t>
            </a:r>
            <a:endParaRPr sz="4400" dirty="0">
              <a:solidFill>
                <a:srgbClr val="FFFF00"/>
              </a:solidFill>
              <a:highlight>
                <a:srgbClr val="C0C0C0"/>
              </a:highlight>
            </a:endParaRPr>
          </a:p>
          <a:p>
            <a:pPr marL="914400" lvl="0" indent="-508000" algn="l" rtl="0">
              <a:lnSpc>
                <a:spcPct val="115000"/>
              </a:lnSpc>
              <a:spcBef>
                <a:spcPts val="1000"/>
              </a:spcBef>
              <a:spcAft>
                <a:spcPts val="0"/>
              </a:spcAft>
              <a:buClr>
                <a:schemeClr val="dk1"/>
              </a:buClr>
              <a:buSzPts val="4400"/>
              <a:buChar char="●"/>
            </a:pPr>
            <a:r>
              <a:rPr lang="en-US" sz="4400" dirty="0">
                <a:solidFill>
                  <a:srgbClr val="FFFF00"/>
                </a:solidFill>
                <a:highlight>
                  <a:srgbClr val="C0C0C0"/>
                </a:highlight>
              </a:rPr>
              <a:t>We can utilize this to open a </a:t>
            </a:r>
            <a:r>
              <a:rPr lang="en-US" sz="4400" dirty="0" err="1">
                <a:solidFill>
                  <a:srgbClr val="FFFF00"/>
                </a:solidFill>
                <a:highlight>
                  <a:srgbClr val="C0C0C0"/>
                </a:highlight>
              </a:rPr>
              <a:t>mysql</a:t>
            </a:r>
            <a:r>
              <a:rPr lang="en-US" sz="4400" dirty="0">
                <a:solidFill>
                  <a:srgbClr val="FFFF00"/>
                </a:solidFill>
                <a:highlight>
                  <a:srgbClr val="C0C0C0"/>
                </a:highlight>
              </a:rPr>
              <a:t> session and concentrate the table containing the hashed passwords for the users Michael and Steven.</a:t>
            </a:r>
          </a:p>
          <a:p>
            <a:pPr marL="914400" lvl="0" indent="-508000" algn="l" rtl="0">
              <a:lnSpc>
                <a:spcPct val="115000"/>
              </a:lnSpc>
              <a:spcBef>
                <a:spcPts val="1000"/>
              </a:spcBef>
              <a:spcAft>
                <a:spcPts val="0"/>
              </a:spcAft>
              <a:buClr>
                <a:schemeClr val="dk1"/>
              </a:buClr>
              <a:buSzPts val="4400"/>
              <a:buChar char="●"/>
            </a:pPr>
            <a:r>
              <a:rPr lang="en-US" sz="4400" dirty="0">
                <a:solidFill>
                  <a:srgbClr val="FFFF00"/>
                </a:solidFill>
                <a:highlight>
                  <a:srgbClr val="C0C0C0"/>
                </a:highlight>
              </a:rPr>
              <a:t>By </a:t>
            </a:r>
            <a:r>
              <a:rPr lang="en-US" sz="4400" dirty="0" err="1">
                <a:solidFill>
                  <a:srgbClr val="FFFF00"/>
                </a:solidFill>
                <a:highlight>
                  <a:srgbClr val="C0C0C0"/>
                </a:highlight>
              </a:rPr>
              <a:t>unhashing</a:t>
            </a:r>
            <a:r>
              <a:rPr lang="en-US" sz="4400" dirty="0">
                <a:solidFill>
                  <a:srgbClr val="FFFF00"/>
                </a:solidFill>
                <a:highlight>
                  <a:srgbClr val="C0C0C0"/>
                </a:highlight>
              </a:rPr>
              <a:t> these hashes we find Steven’s password, pink84.</a:t>
            </a:r>
            <a:endParaRPr sz="4400" dirty="0">
              <a:solidFill>
                <a:srgbClr val="FFFF00"/>
              </a:solidFill>
              <a:highlight>
                <a:srgbClr val="C0C0C0"/>
              </a:highlight>
            </a:endParaRPr>
          </a:p>
          <a:p>
            <a:pPr marL="914400" lvl="0" indent="-508000" algn="l" rtl="0">
              <a:lnSpc>
                <a:spcPct val="115000"/>
              </a:lnSpc>
              <a:spcBef>
                <a:spcPts val="1000"/>
              </a:spcBef>
              <a:spcAft>
                <a:spcPts val="1000"/>
              </a:spcAft>
              <a:buClr>
                <a:schemeClr val="dk1"/>
              </a:buClr>
              <a:buSzPts val="4400"/>
              <a:buChar char="●"/>
            </a:pPr>
            <a:r>
              <a:rPr lang="en-US" sz="4400" dirty="0">
                <a:solidFill>
                  <a:srgbClr val="FFFF00"/>
                </a:solidFill>
                <a:highlight>
                  <a:srgbClr val="C0C0C0"/>
                </a:highlight>
              </a:rPr>
              <a:t>We use this to log in with a secure shell for Steven- </a:t>
            </a:r>
            <a:r>
              <a:rPr lang="en-US" sz="4400" dirty="0" err="1">
                <a:solidFill>
                  <a:srgbClr val="FFFF00"/>
                </a:solidFill>
                <a:highlight>
                  <a:srgbClr val="C0C0C0"/>
                </a:highlight>
              </a:rPr>
              <a:t>ssh</a:t>
            </a:r>
            <a:r>
              <a:rPr lang="en-US" sz="4400" dirty="0">
                <a:solidFill>
                  <a:srgbClr val="FFFF00"/>
                </a:solidFill>
                <a:highlight>
                  <a:srgbClr val="C0C0C0"/>
                </a:highlight>
              </a:rPr>
              <a:t> steven@192.168.1.110</a:t>
            </a:r>
            <a:endParaRPr sz="4400" dirty="0">
              <a:solidFill>
                <a:srgbClr val="FFFF00"/>
              </a:solidFill>
              <a:highlight>
                <a:srgbClr val="C0C0C0"/>
              </a:highlight>
            </a:endParaRPr>
          </a:p>
        </p:txBody>
      </p:sp>
      <p:pic>
        <p:nvPicPr>
          <p:cNvPr id="2" name="Picture 1">
            <a:extLst>
              <a:ext uri="{FF2B5EF4-FFF2-40B4-BE49-F238E27FC236}">
                <a16:creationId xmlns:a16="http://schemas.microsoft.com/office/drawing/2014/main" id="{766A8939-A01F-4F16-AE37-F6861B353A4D}"/>
              </a:ext>
            </a:extLst>
          </p:cNvPr>
          <p:cNvPicPr>
            <a:picLocks noChangeAspect="1"/>
          </p:cNvPicPr>
          <p:nvPr/>
        </p:nvPicPr>
        <p:blipFill>
          <a:blip r:embed="rId4"/>
          <a:stretch>
            <a:fillRect/>
          </a:stretch>
        </p:blipFill>
        <p:spPr>
          <a:xfrm>
            <a:off x="311726" y="8167255"/>
            <a:ext cx="15025255" cy="5871855"/>
          </a:xfrm>
          <a:prstGeom prst="rect">
            <a:avLst/>
          </a:prstGeom>
        </p:spPr>
      </p:pic>
      <p:pic>
        <p:nvPicPr>
          <p:cNvPr id="4" name="Picture 3">
            <a:extLst>
              <a:ext uri="{FF2B5EF4-FFF2-40B4-BE49-F238E27FC236}">
                <a16:creationId xmlns:a16="http://schemas.microsoft.com/office/drawing/2014/main" id="{05F5CAEC-A971-4F13-AA44-625B3A6060AC}"/>
              </a:ext>
            </a:extLst>
          </p:cNvPr>
          <p:cNvPicPr>
            <a:picLocks noChangeAspect="1"/>
          </p:cNvPicPr>
          <p:nvPr/>
        </p:nvPicPr>
        <p:blipFill>
          <a:blip r:embed="rId5"/>
          <a:stretch>
            <a:fillRect/>
          </a:stretch>
        </p:blipFill>
        <p:spPr>
          <a:xfrm>
            <a:off x="15792739" y="8167255"/>
            <a:ext cx="6526934" cy="5333645"/>
          </a:xfrm>
          <a:prstGeom prst="rect">
            <a:avLst/>
          </a:prstGeom>
        </p:spPr>
      </p:pic>
    </p:spTree>
  </p:cSld>
  <p:clrMapOvr>
    <a:masterClrMapping/>
  </p:clrMapOvr>
</p:sld>
</file>

<file path=ppt/theme/theme1.xml><?xml version="1.0" encoding="utf-8"?>
<a:theme xmlns:a="http://schemas.openxmlformats.org/drawingml/2006/main"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TotalTime>
  <Words>1096</Words>
  <Application>Microsoft Office PowerPoint</Application>
  <PresentationFormat>Custom</PresentationFormat>
  <Paragraphs>128</Paragraphs>
  <Slides>16</Slides>
  <Notes>15</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16</vt:i4>
      </vt:variant>
    </vt:vector>
  </HeadingPairs>
  <TitlesOfParts>
    <vt:vector size="37" baseType="lpstr">
      <vt:lpstr>Amatic SC</vt:lpstr>
      <vt:lpstr>Poppins Medium</vt:lpstr>
      <vt:lpstr>Roboto Light</vt:lpstr>
      <vt:lpstr>Inconsolata</vt:lpstr>
      <vt:lpstr>Roboto Medium</vt:lpstr>
      <vt:lpstr>Lausanne</vt:lpstr>
      <vt:lpstr>Calibri</vt:lpstr>
      <vt:lpstr>Roboto Thin</vt:lpstr>
      <vt:lpstr>Roboto Black</vt:lpstr>
      <vt:lpstr>Poppins</vt:lpstr>
      <vt:lpstr>Montserrat</vt:lpstr>
      <vt:lpstr>Quattrocento Sans</vt:lpstr>
      <vt:lpstr>Lato Light</vt:lpstr>
      <vt:lpstr>Helvetica Neue</vt:lpstr>
      <vt:lpstr>Arial</vt:lpstr>
      <vt:lpstr>Roboto</vt:lpstr>
      <vt:lpstr>Geekflare</vt:lpstr>
      <vt:lpstr>Office Theme</vt:lpstr>
      <vt:lpstr>Simple Light</vt:lpstr>
      <vt:lpstr>2_Custom Design</vt:lpstr>
      <vt:lpstr>Simple Light</vt:lpstr>
      <vt:lpstr>Final Engagement Attack, Defense &amp; Analysis of a Vulnerable Network</vt:lpstr>
      <vt:lpstr>PRESENTED BY: LUCAS DOMANSKI</vt:lpstr>
      <vt:lpstr>Table of Contents</vt:lpstr>
      <vt:lpstr>Network Topology &amp; Critical Vulnerabilities </vt:lpstr>
      <vt:lpstr>Network Topology</vt:lpstr>
      <vt:lpstr>Critical Vulnerabilities: Target 1</vt:lpstr>
      <vt:lpstr>Exploits Used </vt:lpstr>
      <vt:lpstr>Exploitation: Weak password brute force</vt:lpstr>
      <vt:lpstr>Exploitation: Unhashed password for root in wp-config.php</vt:lpstr>
      <vt:lpstr>Exploitation: Unrestricted privilege escalation using code injection</vt:lpstr>
      <vt:lpstr>Avoiding Detection </vt:lpstr>
      <vt:lpstr>Stealth Exploitation of weak password brute force</vt:lpstr>
      <vt:lpstr>Insecure MYSQL database</vt:lpstr>
      <vt:lpstr>Stealth Exploitation of Unrestricted privilege escalation</vt:lpstr>
      <vt:lpstr>Maintaining Access </vt:lpstr>
      <vt:lpstr>Backdooring the Target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Engagement Attack, Defense &amp; Analysis of a Vulnerable Network</dc:title>
  <cp:lastModifiedBy>Eric Loi</cp:lastModifiedBy>
  <cp:revision>40</cp:revision>
  <dcterms:modified xsi:type="dcterms:W3CDTF">2021-05-06T06:37:05Z</dcterms:modified>
</cp:coreProperties>
</file>